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E36C3-7C8C-9248-92F9-4020E4257140}" v="682" dt="2024-09-15T04:21:29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96288"/>
  </p:normalViewPr>
  <p:slideViewPr>
    <p:cSldViewPr snapToGrid="0">
      <p:cViewPr>
        <p:scale>
          <a:sx n="49" d="100"/>
          <a:sy n="49" d="100"/>
        </p:scale>
        <p:origin x="1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7B6B3-5ECD-5649-8EE3-CD79152ABDE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5EFFC-16F5-CC43-83AC-9CD4E74F2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1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5EFFC-16F5-CC43-83AC-9CD4E74F2C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2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4F9F-A2B5-7741-A17E-DB1B36F9F5E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2106-063B-2F48-8F66-B228AADE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9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4F9F-A2B5-7741-A17E-DB1B36F9F5E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2106-063B-2F48-8F66-B228AADE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43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4F9F-A2B5-7741-A17E-DB1B36F9F5E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2106-063B-2F48-8F66-B228AADE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4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4F9F-A2B5-7741-A17E-DB1B36F9F5E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2106-063B-2F48-8F66-B228AADE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86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4F9F-A2B5-7741-A17E-DB1B36F9F5E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2106-063B-2F48-8F66-B228AADE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9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4F9F-A2B5-7741-A17E-DB1B36F9F5E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2106-063B-2F48-8F66-B228AADE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1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4F9F-A2B5-7741-A17E-DB1B36F9F5E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2106-063B-2F48-8F66-B228AADE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1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4F9F-A2B5-7741-A17E-DB1B36F9F5E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2106-063B-2F48-8F66-B228AADE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20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4F9F-A2B5-7741-A17E-DB1B36F9F5E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2106-063B-2F48-8F66-B228AADE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1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4F9F-A2B5-7741-A17E-DB1B36F9F5E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2106-063B-2F48-8F66-B228AADE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8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4F9F-A2B5-7741-A17E-DB1B36F9F5E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2106-063B-2F48-8F66-B228AADE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4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7E4F9F-A2B5-7741-A17E-DB1B36F9F5E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D32106-063B-2F48-8F66-B228AADE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7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5.em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Rectangle 1203">
            <a:extLst>
              <a:ext uri="{FF2B5EF4-FFF2-40B4-BE49-F238E27FC236}">
                <a16:creationId xmlns:a16="http://schemas.microsoft.com/office/drawing/2014/main" id="{5E9D83CE-59BE-29D6-22F3-D79A1035B0B4}"/>
              </a:ext>
            </a:extLst>
          </p:cNvPr>
          <p:cNvSpPr/>
          <p:nvPr/>
        </p:nvSpPr>
        <p:spPr>
          <a:xfrm>
            <a:off x="60559" y="2994432"/>
            <a:ext cx="10960861" cy="7710376"/>
          </a:xfrm>
          <a:custGeom>
            <a:avLst/>
            <a:gdLst>
              <a:gd name="connsiteX0" fmla="*/ 0 w 10960861"/>
              <a:gd name="connsiteY0" fmla="*/ 0 h 7710376"/>
              <a:gd name="connsiteX1" fmla="*/ 904271 w 10960861"/>
              <a:gd name="connsiteY1" fmla="*/ 0 h 7710376"/>
              <a:gd name="connsiteX2" fmla="*/ 1589325 w 10960861"/>
              <a:gd name="connsiteY2" fmla="*/ 0 h 7710376"/>
              <a:gd name="connsiteX3" fmla="*/ 1945553 w 10960861"/>
              <a:gd name="connsiteY3" fmla="*/ 0 h 7710376"/>
              <a:gd name="connsiteX4" fmla="*/ 2740215 w 10960861"/>
              <a:gd name="connsiteY4" fmla="*/ 0 h 7710376"/>
              <a:gd name="connsiteX5" fmla="*/ 3096443 w 10960861"/>
              <a:gd name="connsiteY5" fmla="*/ 0 h 7710376"/>
              <a:gd name="connsiteX6" fmla="*/ 3781497 w 10960861"/>
              <a:gd name="connsiteY6" fmla="*/ 0 h 7710376"/>
              <a:gd name="connsiteX7" fmla="*/ 4685768 w 10960861"/>
              <a:gd name="connsiteY7" fmla="*/ 0 h 7710376"/>
              <a:gd name="connsiteX8" fmla="*/ 5590039 w 10960861"/>
              <a:gd name="connsiteY8" fmla="*/ 0 h 7710376"/>
              <a:gd name="connsiteX9" fmla="*/ 6384702 w 10960861"/>
              <a:gd name="connsiteY9" fmla="*/ 0 h 7710376"/>
              <a:gd name="connsiteX10" fmla="*/ 6960147 w 10960861"/>
              <a:gd name="connsiteY10" fmla="*/ 0 h 7710376"/>
              <a:gd name="connsiteX11" fmla="*/ 7316375 w 10960861"/>
              <a:gd name="connsiteY11" fmla="*/ 0 h 7710376"/>
              <a:gd name="connsiteX12" fmla="*/ 7891820 w 10960861"/>
              <a:gd name="connsiteY12" fmla="*/ 0 h 7710376"/>
              <a:gd name="connsiteX13" fmla="*/ 8686482 w 10960861"/>
              <a:gd name="connsiteY13" fmla="*/ 0 h 7710376"/>
              <a:gd name="connsiteX14" fmla="*/ 9590753 w 10960861"/>
              <a:gd name="connsiteY14" fmla="*/ 0 h 7710376"/>
              <a:gd name="connsiteX15" fmla="*/ 9946981 w 10960861"/>
              <a:gd name="connsiteY15" fmla="*/ 0 h 7710376"/>
              <a:gd name="connsiteX16" fmla="*/ 10303209 w 10960861"/>
              <a:gd name="connsiteY16" fmla="*/ 0 h 7710376"/>
              <a:gd name="connsiteX17" fmla="*/ 10960861 w 10960861"/>
              <a:gd name="connsiteY17" fmla="*/ 0 h 7710376"/>
              <a:gd name="connsiteX18" fmla="*/ 10960861 w 10960861"/>
              <a:gd name="connsiteY18" fmla="*/ 411220 h 7710376"/>
              <a:gd name="connsiteX19" fmla="*/ 10960861 w 10960861"/>
              <a:gd name="connsiteY19" fmla="*/ 1130855 h 7710376"/>
              <a:gd name="connsiteX20" fmla="*/ 10960861 w 10960861"/>
              <a:gd name="connsiteY20" fmla="*/ 1927594 h 7710376"/>
              <a:gd name="connsiteX21" fmla="*/ 10960861 w 10960861"/>
              <a:gd name="connsiteY21" fmla="*/ 2338814 h 7710376"/>
              <a:gd name="connsiteX22" fmla="*/ 10960861 w 10960861"/>
              <a:gd name="connsiteY22" fmla="*/ 3135553 h 7710376"/>
              <a:gd name="connsiteX23" fmla="*/ 10960861 w 10960861"/>
              <a:gd name="connsiteY23" fmla="*/ 3932292 h 7710376"/>
              <a:gd name="connsiteX24" fmla="*/ 10960861 w 10960861"/>
              <a:gd name="connsiteY24" fmla="*/ 4343512 h 7710376"/>
              <a:gd name="connsiteX25" fmla="*/ 10960861 w 10960861"/>
              <a:gd name="connsiteY25" fmla="*/ 4986043 h 7710376"/>
              <a:gd name="connsiteX26" fmla="*/ 10960861 w 10960861"/>
              <a:gd name="connsiteY26" fmla="*/ 5551471 h 7710376"/>
              <a:gd name="connsiteX27" fmla="*/ 10960861 w 10960861"/>
              <a:gd name="connsiteY27" fmla="*/ 6116898 h 7710376"/>
              <a:gd name="connsiteX28" fmla="*/ 10960861 w 10960861"/>
              <a:gd name="connsiteY28" fmla="*/ 6682326 h 7710376"/>
              <a:gd name="connsiteX29" fmla="*/ 10960861 w 10960861"/>
              <a:gd name="connsiteY29" fmla="*/ 7093546 h 7710376"/>
              <a:gd name="connsiteX30" fmla="*/ 10960861 w 10960861"/>
              <a:gd name="connsiteY30" fmla="*/ 7710376 h 7710376"/>
              <a:gd name="connsiteX31" fmla="*/ 10056590 w 10960861"/>
              <a:gd name="connsiteY31" fmla="*/ 7710376 h 7710376"/>
              <a:gd name="connsiteX32" fmla="*/ 9371536 w 10960861"/>
              <a:gd name="connsiteY32" fmla="*/ 7710376 h 7710376"/>
              <a:gd name="connsiteX33" fmla="*/ 8467265 w 10960861"/>
              <a:gd name="connsiteY33" fmla="*/ 7710376 h 7710376"/>
              <a:gd name="connsiteX34" fmla="*/ 7562994 w 10960861"/>
              <a:gd name="connsiteY34" fmla="*/ 7710376 h 7710376"/>
              <a:gd name="connsiteX35" fmla="*/ 7097157 w 10960861"/>
              <a:gd name="connsiteY35" fmla="*/ 7710376 h 7710376"/>
              <a:gd name="connsiteX36" fmla="*/ 6521712 w 10960861"/>
              <a:gd name="connsiteY36" fmla="*/ 7710376 h 7710376"/>
              <a:gd name="connsiteX37" fmla="*/ 5836658 w 10960861"/>
              <a:gd name="connsiteY37" fmla="*/ 7710376 h 7710376"/>
              <a:gd name="connsiteX38" fmla="*/ 5151605 w 10960861"/>
              <a:gd name="connsiteY38" fmla="*/ 7710376 h 7710376"/>
              <a:gd name="connsiteX39" fmla="*/ 4356942 w 10960861"/>
              <a:gd name="connsiteY39" fmla="*/ 7710376 h 7710376"/>
              <a:gd name="connsiteX40" fmla="*/ 3891106 w 10960861"/>
              <a:gd name="connsiteY40" fmla="*/ 7710376 h 7710376"/>
              <a:gd name="connsiteX41" fmla="*/ 3425269 w 10960861"/>
              <a:gd name="connsiteY41" fmla="*/ 7710376 h 7710376"/>
              <a:gd name="connsiteX42" fmla="*/ 2520998 w 10960861"/>
              <a:gd name="connsiteY42" fmla="*/ 7710376 h 7710376"/>
              <a:gd name="connsiteX43" fmla="*/ 1616727 w 10960861"/>
              <a:gd name="connsiteY43" fmla="*/ 7710376 h 7710376"/>
              <a:gd name="connsiteX44" fmla="*/ 931673 w 10960861"/>
              <a:gd name="connsiteY44" fmla="*/ 7710376 h 7710376"/>
              <a:gd name="connsiteX45" fmla="*/ 0 w 10960861"/>
              <a:gd name="connsiteY45" fmla="*/ 7710376 h 7710376"/>
              <a:gd name="connsiteX46" fmla="*/ 0 w 10960861"/>
              <a:gd name="connsiteY46" fmla="*/ 7299156 h 7710376"/>
              <a:gd name="connsiteX47" fmla="*/ 0 w 10960861"/>
              <a:gd name="connsiteY47" fmla="*/ 6656625 h 7710376"/>
              <a:gd name="connsiteX48" fmla="*/ 0 w 10960861"/>
              <a:gd name="connsiteY48" fmla="*/ 6014093 h 7710376"/>
              <a:gd name="connsiteX49" fmla="*/ 0 w 10960861"/>
              <a:gd name="connsiteY49" fmla="*/ 5448666 h 7710376"/>
              <a:gd name="connsiteX50" fmla="*/ 0 w 10960861"/>
              <a:gd name="connsiteY50" fmla="*/ 4883238 h 7710376"/>
              <a:gd name="connsiteX51" fmla="*/ 0 w 10960861"/>
              <a:gd name="connsiteY51" fmla="*/ 4472018 h 7710376"/>
              <a:gd name="connsiteX52" fmla="*/ 0 w 10960861"/>
              <a:gd name="connsiteY52" fmla="*/ 4060798 h 7710376"/>
              <a:gd name="connsiteX53" fmla="*/ 0 w 10960861"/>
              <a:gd name="connsiteY53" fmla="*/ 3649578 h 7710376"/>
              <a:gd name="connsiteX54" fmla="*/ 0 w 10960861"/>
              <a:gd name="connsiteY54" fmla="*/ 3238358 h 7710376"/>
              <a:gd name="connsiteX55" fmla="*/ 0 w 10960861"/>
              <a:gd name="connsiteY55" fmla="*/ 2827138 h 7710376"/>
              <a:gd name="connsiteX56" fmla="*/ 0 w 10960861"/>
              <a:gd name="connsiteY56" fmla="*/ 2261710 h 7710376"/>
              <a:gd name="connsiteX57" fmla="*/ 0 w 10960861"/>
              <a:gd name="connsiteY57" fmla="*/ 1850490 h 7710376"/>
              <a:gd name="connsiteX58" fmla="*/ 0 w 10960861"/>
              <a:gd name="connsiteY58" fmla="*/ 1053751 h 7710376"/>
              <a:gd name="connsiteX59" fmla="*/ 0 w 10960861"/>
              <a:gd name="connsiteY59" fmla="*/ 642531 h 7710376"/>
              <a:gd name="connsiteX60" fmla="*/ 0 w 10960861"/>
              <a:gd name="connsiteY60" fmla="*/ 0 h 771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0960861" h="7710376" fill="none" extrusionOk="0">
                <a:moveTo>
                  <a:pt x="0" y="0"/>
                </a:moveTo>
                <a:cubicBezTo>
                  <a:pt x="451419" y="24752"/>
                  <a:pt x="616952" y="12586"/>
                  <a:pt x="904271" y="0"/>
                </a:cubicBezTo>
                <a:cubicBezTo>
                  <a:pt x="1191590" y="-12586"/>
                  <a:pt x="1272670" y="-21287"/>
                  <a:pt x="1589325" y="0"/>
                </a:cubicBezTo>
                <a:cubicBezTo>
                  <a:pt x="1905980" y="21287"/>
                  <a:pt x="1825569" y="8801"/>
                  <a:pt x="1945553" y="0"/>
                </a:cubicBezTo>
                <a:cubicBezTo>
                  <a:pt x="2065537" y="-8801"/>
                  <a:pt x="2550430" y="-13410"/>
                  <a:pt x="2740215" y="0"/>
                </a:cubicBezTo>
                <a:cubicBezTo>
                  <a:pt x="2930000" y="13410"/>
                  <a:pt x="2979923" y="-1835"/>
                  <a:pt x="3096443" y="0"/>
                </a:cubicBezTo>
                <a:cubicBezTo>
                  <a:pt x="3212963" y="1835"/>
                  <a:pt x="3535067" y="22697"/>
                  <a:pt x="3781497" y="0"/>
                </a:cubicBezTo>
                <a:cubicBezTo>
                  <a:pt x="4027927" y="-22697"/>
                  <a:pt x="4446033" y="3384"/>
                  <a:pt x="4685768" y="0"/>
                </a:cubicBezTo>
                <a:cubicBezTo>
                  <a:pt x="4925503" y="-3384"/>
                  <a:pt x="5203734" y="16674"/>
                  <a:pt x="5590039" y="0"/>
                </a:cubicBezTo>
                <a:cubicBezTo>
                  <a:pt x="5976344" y="-16674"/>
                  <a:pt x="6124724" y="-37504"/>
                  <a:pt x="6384702" y="0"/>
                </a:cubicBezTo>
                <a:cubicBezTo>
                  <a:pt x="6644680" y="37504"/>
                  <a:pt x="6755240" y="-7314"/>
                  <a:pt x="6960147" y="0"/>
                </a:cubicBezTo>
                <a:cubicBezTo>
                  <a:pt x="7165054" y="7314"/>
                  <a:pt x="7179387" y="8579"/>
                  <a:pt x="7316375" y="0"/>
                </a:cubicBezTo>
                <a:cubicBezTo>
                  <a:pt x="7453363" y="-8579"/>
                  <a:pt x="7609537" y="-25492"/>
                  <a:pt x="7891820" y="0"/>
                </a:cubicBezTo>
                <a:cubicBezTo>
                  <a:pt x="8174103" y="25492"/>
                  <a:pt x="8342487" y="30731"/>
                  <a:pt x="8686482" y="0"/>
                </a:cubicBezTo>
                <a:cubicBezTo>
                  <a:pt x="9030477" y="-30731"/>
                  <a:pt x="9232387" y="-43173"/>
                  <a:pt x="9590753" y="0"/>
                </a:cubicBezTo>
                <a:cubicBezTo>
                  <a:pt x="9949119" y="43173"/>
                  <a:pt x="9812947" y="7849"/>
                  <a:pt x="9946981" y="0"/>
                </a:cubicBezTo>
                <a:cubicBezTo>
                  <a:pt x="10081015" y="-7849"/>
                  <a:pt x="10145394" y="-4841"/>
                  <a:pt x="10303209" y="0"/>
                </a:cubicBezTo>
                <a:cubicBezTo>
                  <a:pt x="10461024" y="4841"/>
                  <a:pt x="10686611" y="-9834"/>
                  <a:pt x="10960861" y="0"/>
                </a:cubicBezTo>
                <a:cubicBezTo>
                  <a:pt x="10957987" y="171636"/>
                  <a:pt x="10968710" y="269669"/>
                  <a:pt x="10960861" y="411220"/>
                </a:cubicBezTo>
                <a:cubicBezTo>
                  <a:pt x="10953012" y="552771"/>
                  <a:pt x="10996740" y="969003"/>
                  <a:pt x="10960861" y="1130855"/>
                </a:cubicBezTo>
                <a:cubicBezTo>
                  <a:pt x="10924982" y="1292707"/>
                  <a:pt x="10969980" y="1620679"/>
                  <a:pt x="10960861" y="1927594"/>
                </a:cubicBezTo>
                <a:cubicBezTo>
                  <a:pt x="10951742" y="2234509"/>
                  <a:pt x="10963002" y="2153074"/>
                  <a:pt x="10960861" y="2338814"/>
                </a:cubicBezTo>
                <a:cubicBezTo>
                  <a:pt x="10958720" y="2524554"/>
                  <a:pt x="10961313" y="2942413"/>
                  <a:pt x="10960861" y="3135553"/>
                </a:cubicBezTo>
                <a:cubicBezTo>
                  <a:pt x="10960409" y="3328693"/>
                  <a:pt x="10940940" y="3696385"/>
                  <a:pt x="10960861" y="3932292"/>
                </a:cubicBezTo>
                <a:cubicBezTo>
                  <a:pt x="10980782" y="4168199"/>
                  <a:pt x="10957419" y="4142475"/>
                  <a:pt x="10960861" y="4343512"/>
                </a:cubicBezTo>
                <a:cubicBezTo>
                  <a:pt x="10964303" y="4544549"/>
                  <a:pt x="10959267" y="4818447"/>
                  <a:pt x="10960861" y="4986043"/>
                </a:cubicBezTo>
                <a:cubicBezTo>
                  <a:pt x="10962455" y="5153639"/>
                  <a:pt x="10965213" y="5297170"/>
                  <a:pt x="10960861" y="5551471"/>
                </a:cubicBezTo>
                <a:cubicBezTo>
                  <a:pt x="10956509" y="5805772"/>
                  <a:pt x="10936974" y="5853923"/>
                  <a:pt x="10960861" y="6116898"/>
                </a:cubicBezTo>
                <a:cubicBezTo>
                  <a:pt x="10984748" y="6379873"/>
                  <a:pt x="10970896" y="6516054"/>
                  <a:pt x="10960861" y="6682326"/>
                </a:cubicBezTo>
                <a:cubicBezTo>
                  <a:pt x="10950826" y="6848598"/>
                  <a:pt x="10955253" y="7002644"/>
                  <a:pt x="10960861" y="7093546"/>
                </a:cubicBezTo>
                <a:cubicBezTo>
                  <a:pt x="10966469" y="7184448"/>
                  <a:pt x="10951357" y="7549795"/>
                  <a:pt x="10960861" y="7710376"/>
                </a:cubicBezTo>
                <a:cubicBezTo>
                  <a:pt x="10637602" y="7674762"/>
                  <a:pt x="10248261" y="7665465"/>
                  <a:pt x="10056590" y="7710376"/>
                </a:cubicBezTo>
                <a:cubicBezTo>
                  <a:pt x="9864919" y="7755287"/>
                  <a:pt x="9656306" y="7716985"/>
                  <a:pt x="9371536" y="7710376"/>
                </a:cubicBezTo>
                <a:cubicBezTo>
                  <a:pt x="9086766" y="7703767"/>
                  <a:pt x="8843143" y="7726129"/>
                  <a:pt x="8467265" y="7710376"/>
                </a:cubicBezTo>
                <a:cubicBezTo>
                  <a:pt x="8091387" y="7694623"/>
                  <a:pt x="7882046" y="7678196"/>
                  <a:pt x="7562994" y="7710376"/>
                </a:cubicBezTo>
                <a:cubicBezTo>
                  <a:pt x="7243942" y="7742556"/>
                  <a:pt x="7329737" y="7693937"/>
                  <a:pt x="7097157" y="7710376"/>
                </a:cubicBezTo>
                <a:cubicBezTo>
                  <a:pt x="6864577" y="7726815"/>
                  <a:pt x="6726883" y="7707799"/>
                  <a:pt x="6521712" y="7710376"/>
                </a:cubicBezTo>
                <a:cubicBezTo>
                  <a:pt x="6316541" y="7712953"/>
                  <a:pt x="6148930" y="7734594"/>
                  <a:pt x="5836658" y="7710376"/>
                </a:cubicBezTo>
                <a:cubicBezTo>
                  <a:pt x="5524386" y="7686158"/>
                  <a:pt x="5473540" y="7677951"/>
                  <a:pt x="5151605" y="7710376"/>
                </a:cubicBezTo>
                <a:cubicBezTo>
                  <a:pt x="4829670" y="7742801"/>
                  <a:pt x="4739247" y="7686832"/>
                  <a:pt x="4356942" y="7710376"/>
                </a:cubicBezTo>
                <a:cubicBezTo>
                  <a:pt x="3974637" y="7733920"/>
                  <a:pt x="4106522" y="7732247"/>
                  <a:pt x="3891106" y="7710376"/>
                </a:cubicBezTo>
                <a:cubicBezTo>
                  <a:pt x="3675690" y="7688505"/>
                  <a:pt x="3585767" y="7708813"/>
                  <a:pt x="3425269" y="7710376"/>
                </a:cubicBezTo>
                <a:cubicBezTo>
                  <a:pt x="3264771" y="7711939"/>
                  <a:pt x="2863666" y="7722719"/>
                  <a:pt x="2520998" y="7710376"/>
                </a:cubicBezTo>
                <a:cubicBezTo>
                  <a:pt x="2178330" y="7698033"/>
                  <a:pt x="2061934" y="7700769"/>
                  <a:pt x="1616727" y="7710376"/>
                </a:cubicBezTo>
                <a:cubicBezTo>
                  <a:pt x="1171520" y="7719983"/>
                  <a:pt x="1259539" y="7696258"/>
                  <a:pt x="931673" y="7710376"/>
                </a:cubicBezTo>
                <a:cubicBezTo>
                  <a:pt x="603807" y="7724494"/>
                  <a:pt x="399209" y="7677391"/>
                  <a:pt x="0" y="7710376"/>
                </a:cubicBezTo>
                <a:cubicBezTo>
                  <a:pt x="-13282" y="7546280"/>
                  <a:pt x="12530" y="7453832"/>
                  <a:pt x="0" y="7299156"/>
                </a:cubicBezTo>
                <a:cubicBezTo>
                  <a:pt x="-12530" y="7144480"/>
                  <a:pt x="-26385" y="6828961"/>
                  <a:pt x="0" y="6656625"/>
                </a:cubicBezTo>
                <a:cubicBezTo>
                  <a:pt x="26385" y="6484289"/>
                  <a:pt x="27538" y="6241951"/>
                  <a:pt x="0" y="6014093"/>
                </a:cubicBezTo>
                <a:cubicBezTo>
                  <a:pt x="-27538" y="5786235"/>
                  <a:pt x="-8916" y="5696637"/>
                  <a:pt x="0" y="5448666"/>
                </a:cubicBezTo>
                <a:cubicBezTo>
                  <a:pt x="8916" y="5200695"/>
                  <a:pt x="-21670" y="5044227"/>
                  <a:pt x="0" y="4883238"/>
                </a:cubicBezTo>
                <a:cubicBezTo>
                  <a:pt x="21670" y="4722249"/>
                  <a:pt x="-14661" y="4668475"/>
                  <a:pt x="0" y="4472018"/>
                </a:cubicBezTo>
                <a:cubicBezTo>
                  <a:pt x="14661" y="4275561"/>
                  <a:pt x="-14398" y="4233962"/>
                  <a:pt x="0" y="4060798"/>
                </a:cubicBezTo>
                <a:cubicBezTo>
                  <a:pt x="14398" y="3887634"/>
                  <a:pt x="9944" y="3842714"/>
                  <a:pt x="0" y="3649578"/>
                </a:cubicBezTo>
                <a:cubicBezTo>
                  <a:pt x="-9944" y="3456442"/>
                  <a:pt x="4826" y="3420017"/>
                  <a:pt x="0" y="3238358"/>
                </a:cubicBezTo>
                <a:cubicBezTo>
                  <a:pt x="-4826" y="3056699"/>
                  <a:pt x="7622" y="2969429"/>
                  <a:pt x="0" y="2827138"/>
                </a:cubicBezTo>
                <a:cubicBezTo>
                  <a:pt x="-7622" y="2684847"/>
                  <a:pt x="-1386" y="2395783"/>
                  <a:pt x="0" y="2261710"/>
                </a:cubicBezTo>
                <a:cubicBezTo>
                  <a:pt x="1386" y="2127637"/>
                  <a:pt x="2498" y="1994146"/>
                  <a:pt x="0" y="1850490"/>
                </a:cubicBezTo>
                <a:cubicBezTo>
                  <a:pt x="-2498" y="1706834"/>
                  <a:pt x="38368" y="1281739"/>
                  <a:pt x="0" y="1053751"/>
                </a:cubicBezTo>
                <a:cubicBezTo>
                  <a:pt x="-38368" y="825763"/>
                  <a:pt x="2819" y="795292"/>
                  <a:pt x="0" y="642531"/>
                </a:cubicBezTo>
                <a:cubicBezTo>
                  <a:pt x="-2819" y="489770"/>
                  <a:pt x="-906" y="270967"/>
                  <a:pt x="0" y="0"/>
                </a:cubicBezTo>
                <a:close/>
              </a:path>
              <a:path w="10960861" h="7710376" stroke="0" extrusionOk="0">
                <a:moveTo>
                  <a:pt x="0" y="0"/>
                </a:moveTo>
                <a:cubicBezTo>
                  <a:pt x="234203" y="4309"/>
                  <a:pt x="357932" y="2427"/>
                  <a:pt x="575445" y="0"/>
                </a:cubicBezTo>
                <a:cubicBezTo>
                  <a:pt x="792959" y="-2427"/>
                  <a:pt x="771703" y="10459"/>
                  <a:pt x="931673" y="0"/>
                </a:cubicBezTo>
                <a:cubicBezTo>
                  <a:pt x="1091643" y="-10459"/>
                  <a:pt x="1524472" y="10592"/>
                  <a:pt x="1835944" y="0"/>
                </a:cubicBezTo>
                <a:cubicBezTo>
                  <a:pt x="2147416" y="-10592"/>
                  <a:pt x="2178166" y="15308"/>
                  <a:pt x="2411389" y="0"/>
                </a:cubicBezTo>
                <a:cubicBezTo>
                  <a:pt x="2644613" y="-15308"/>
                  <a:pt x="2769155" y="-28332"/>
                  <a:pt x="2986835" y="0"/>
                </a:cubicBezTo>
                <a:cubicBezTo>
                  <a:pt x="3204515" y="28332"/>
                  <a:pt x="3549869" y="23042"/>
                  <a:pt x="3891106" y="0"/>
                </a:cubicBezTo>
                <a:cubicBezTo>
                  <a:pt x="4232343" y="-23042"/>
                  <a:pt x="4248667" y="-12691"/>
                  <a:pt x="4356942" y="0"/>
                </a:cubicBezTo>
                <a:cubicBezTo>
                  <a:pt x="4465217" y="12691"/>
                  <a:pt x="4827176" y="-22948"/>
                  <a:pt x="5261213" y="0"/>
                </a:cubicBezTo>
                <a:cubicBezTo>
                  <a:pt x="5695250" y="22948"/>
                  <a:pt x="5811021" y="24681"/>
                  <a:pt x="6165484" y="0"/>
                </a:cubicBezTo>
                <a:cubicBezTo>
                  <a:pt x="6519947" y="-24681"/>
                  <a:pt x="6688540" y="-33590"/>
                  <a:pt x="6850538" y="0"/>
                </a:cubicBezTo>
                <a:cubicBezTo>
                  <a:pt x="7012536" y="33590"/>
                  <a:pt x="7440942" y="23347"/>
                  <a:pt x="7754809" y="0"/>
                </a:cubicBezTo>
                <a:cubicBezTo>
                  <a:pt x="8068676" y="-23347"/>
                  <a:pt x="8134567" y="3804"/>
                  <a:pt x="8330254" y="0"/>
                </a:cubicBezTo>
                <a:cubicBezTo>
                  <a:pt x="8525941" y="-3804"/>
                  <a:pt x="8731575" y="26661"/>
                  <a:pt x="8905700" y="0"/>
                </a:cubicBezTo>
                <a:cubicBezTo>
                  <a:pt x="9079825" y="-26661"/>
                  <a:pt x="9343556" y="-6592"/>
                  <a:pt x="9700362" y="0"/>
                </a:cubicBezTo>
                <a:cubicBezTo>
                  <a:pt x="10057168" y="6592"/>
                  <a:pt x="9991779" y="-1330"/>
                  <a:pt x="10275807" y="0"/>
                </a:cubicBezTo>
                <a:cubicBezTo>
                  <a:pt x="10559835" y="1330"/>
                  <a:pt x="10770125" y="4886"/>
                  <a:pt x="10960861" y="0"/>
                </a:cubicBezTo>
                <a:cubicBezTo>
                  <a:pt x="10996236" y="162064"/>
                  <a:pt x="10941072" y="578276"/>
                  <a:pt x="10960861" y="796739"/>
                </a:cubicBezTo>
                <a:cubicBezTo>
                  <a:pt x="10980650" y="1015202"/>
                  <a:pt x="10971699" y="1257871"/>
                  <a:pt x="10960861" y="1516374"/>
                </a:cubicBezTo>
                <a:cubicBezTo>
                  <a:pt x="10950023" y="1774877"/>
                  <a:pt x="10949400" y="2044338"/>
                  <a:pt x="10960861" y="2236009"/>
                </a:cubicBezTo>
                <a:cubicBezTo>
                  <a:pt x="10972322" y="2427681"/>
                  <a:pt x="10956937" y="2490789"/>
                  <a:pt x="10960861" y="2647229"/>
                </a:cubicBezTo>
                <a:cubicBezTo>
                  <a:pt x="10964785" y="2803669"/>
                  <a:pt x="10979603" y="2913947"/>
                  <a:pt x="10960861" y="3135553"/>
                </a:cubicBezTo>
                <a:cubicBezTo>
                  <a:pt x="10942119" y="3357159"/>
                  <a:pt x="10975094" y="3591607"/>
                  <a:pt x="10960861" y="3855188"/>
                </a:cubicBezTo>
                <a:cubicBezTo>
                  <a:pt x="10946628" y="4118769"/>
                  <a:pt x="10986709" y="4141915"/>
                  <a:pt x="10960861" y="4420616"/>
                </a:cubicBezTo>
                <a:cubicBezTo>
                  <a:pt x="10935013" y="4699317"/>
                  <a:pt x="10945491" y="4735841"/>
                  <a:pt x="10960861" y="4908939"/>
                </a:cubicBezTo>
                <a:cubicBezTo>
                  <a:pt x="10976231" y="5082037"/>
                  <a:pt x="10966934" y="5356044"/>
                  <a:pt x="10960861" y="5628574"/>
                </a:cubicBezTo>
                <a:cubicBezTo>
                  <a:pt x="10954788" y="5901105"/>
                  <a:pt x="10970981" y="6007268"/>
                  <a:pt x="10960861" y="6271106"/>
                </a:cubicBezTo>
                <a:cubicBezTo>
                  <a:pt x="10950741" y="6534944"/>
                  <a:pt x="10941579" y="6743689"/>
                  <a:pt x="10960861" y="6913637"/>
                </a:cubicBezTo>
                <a:cubicBezTo>
                  <a:pt x="10980143" y="7083585"/>
                  <a:pt x="10930590" y="7382203"/>
                  <a:pt x="10960861" y="7710376"/>
                </a:cubicBezTo>
                <a:cubicBezTo>
                  <a:pt x="10678928" y="7709264"/>
                  <a:pt x="10421220" y="7705642"/>
                  <a:pt x="10166199" y="7710376"/>
                </a:cubicBezTo>
                <a:cubicBezTo>
                  <a:pt x="9911178" y="7715110"/>
                  <a:pt x="9818421" y="7707820"/>
                  <a:pt x="9700362" y="7710376"/>
                </a:cubicBezTo>
                <a:cubicBezTo>
                  <a:pt x="9582303" y="7712932"/>
                  <a:pt x="9191488" y="7685389"/>
                  <a:pt x="8905700" y="7710376"/>
                </a:cubicBezTo>
                <a:cubicBezTo>
                  <a:pt x="8619912" y="7735363"/>
                  <a:pt x="8691732" y="7720235"/>
                  <a:pt x="8549472" y="7710376"/>
                </a:cubicBezTo>
                <a:cubicBezTo>
                  <a:pt x="8407212" y="7700517"/>
                  <a:pt x="7996258" y="7723578"/>
                  <a:pt x="7754809" y="7710376"/>
                </a:cubicBezTo>
                <a:cubicBezTo>
                  <a:pt x="7513360" y="7697174"/>
                  <a:pt x="7507086" y="7727161"/>
                  <a:pt x="7288973" y="7710376"/>
                </a:cubicBezTo>
                <a:cubicBezTo>
                  <a:pt x="7070860" y="7693591"/>
                  <a:pt x="7016497" y="7718252"/>
                  <a:pt x="6932745" y="7710376"/>
                </a:cubicBezTo>
                <a:cubicBezTo>
                  <a:pt x="6848993" y="7702500"/>
                  <a:pt x="6628096" y="7700596"/>
                  <a:pt x="6466908" y="7710376"/>
                </a:cubicBezTo>
                <a:cubicBezTo>
                  <a:pt x="6305720" y="7720156"/>
                  <a:pt x="5847606" y="7686057"/>
                  <a:pt x="5672246" y="7710376"/>
                </a:cubicBezTo>
                <a:cubicBezTo>
                  <a:pt x="5496886" y="7734695"/>
                  <a:pt x="5315212" y="7710875"/>
                  <a:pt x="5206409" y="7710376"/>
                </a:cubicBezTo>
                <a:cubicBezTo>
                  <a:pt x="5097606" y="7709877"/>
                  <a:pt x="5012957" y="7712215"/>
                  <a:pt x="4850181" y="7710376"/>
                </a:cubicBezTo>
                <a:cubicBezTo>
                  <a:pt x="4687405" y="7708537"/>
                  <a:pt x="4605844" y="7716559"/>
                  <a:pt x="4384344" y="7710376"/>
                </a:cubicBezTo>
                <a:cubicBezTo>
                  <a:pt x="4162844" y="7704193"/>
                  <a:pt x="3947566" y="7699678"/>
                  <a:pt x="3808899" y="7710376"/>
                </a:cubicBezTo>
                <a:cubicBezTo>
                  <a:pt x="3670233" y="7721074"/>
                  <a:pt x="3379501" y="7697883"/>
                  <a:pt x="3123845" y="7710376"/>
                </a:cubicBezTo>
                <a:cubicBezTo>
                  <a:pt x="2868189" y="7722869"/>
                  <a:pt x="2787575" y="7698344"/>
                  <a:pt x="2658009" y="7710376"/>
                </a:cubicBezTo>
                <a:cubicBezTo>
                  <a:pt x="2528443" y="7722408"/>
                  <a:pt x="2051907" y="7673186"/>
                  <a:pt x="1753738" y="7710376"/>
                </a:cubicBezTo>
                <a:cubicBezTo>
                  <a:pt x="1455569" y="7747566"/>
                  <a:pt x="1335441" y="7711407"/>
                  <a:pt x="1068684" y="7710376"/>
                </a:cubicBezTo>
                <a:cubicBezTo>
                  <a:pt x="801927" y="7709345"/>
                  <a:pt x="373066" y="7690125"/>
                  <a:pt x="0" y="7710376"/>
                </a:cubicBezTo>
                <a:cubicBezTo>
                  <a:pt x="28168" y="7386551"/>
                  <a:pt x="1576" y="7247678"/>
                  <a:pt x="0" y="6990741"/>
                </a:cubicBezTo>
                <a:cubicBezTo>
                  <a:pt x="-1576" y="6733805"/>
                  <a:pt x="-13684" y="6542044"/>
                  <a:pt x="0" y="6348210"/>
                </a:cubicBezTo>
                <a:cubicBezTo>
                  <a:pt x="13684" y="6154376"/>
                  <a:pt x="22608" y="6058534"/>
                  <a:pt x="0" y="5782782"/>
                </a:cubicBezTo>
                <a:cubicBezTo>
                  <a:pt x="-22608" y="5507030"/>
                  <a:pt x="24779" y="5240710"/>
                  <a:pt x="0" y="5063147"/>
                </a:cubicBezTo>
                <a:cubicBezTo>
                  <a:pt x="-24779" y="4885585"/>
                  <a:pt x="13104" y="4721203"/>
                  <a:pt x="0" y="4420616"/>
                </a:cubicBezTo>
                <a:cubicBezTo>
                  <a:pt x="-13104" y="4120029"/>
                  <a:pt x="-35937" y="3793922"/>
                  <a:pt x="0" y="3623877"/>
                </a:cubicBezTo>
                <a:cubicBezTo>
                  <a:pt x="35937" y="3453832"/>
                  <a:pt x="-7234" y="3026669"/>
                  <a:pt x="0" y="2827138"/>
                </a:cubicBezTo>
                <a:cubicBezTo>
                  <a:pt x="7234" y="2627607"/>
                  <a:pt x="-32663" y="2330200"/>
                  <a:pt x="0" y="2107503"/>
                </a:cubicBezTo>
                <a:cubicBezTo>
                  <a:pt x="32663" y="1884807"/>
                  <a:pt x="22729" y="1605633"/>
                  <a:pt x="0" y="1387868"/>
                </a:cubicBezTo>
                <a:cubicBezTo>
                  <a:pt x="-22729" y="1170104"/>
                  <a:pt x="6887" y="891566"/>
                  <a:pt x="0" y="668233"/>
                </a:cubicBezTo>
                <a:cubicBezTo>
                  <a:pt x="-6887" y="444900"/>
                  <a:pt x="29346" y="325182"/>
                  <a:pt x="0" y="0"/>
                </a:cubicBezTo>
                <a:close/>
              </a:path>
            </a:pathLst>
          </a:cu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3A48D94-67C7-48DF-DF57-DE9A1C551C4F}"/>
              </a:ext>
            </a:extLst>
          </p:cNvPr>
          <p:cNvSpPr/>
          <p:nvPr/>
        </p:nvSpPr>
        <p:spPr>
          <a:xfrm>
            <a:off x="56379" y="19728295"/>
            <a:ext cx="14179751" cy="12920716"/>
          </a:xfrm>
          <a:custGeom>
            <a:avLst/>
            <a:gdLst>
              <a:gd name="connsiteX0" fmla="*/ 0 w 14179751"/>
              <a:gd name="connsiteY0" fmla="*/ 0 h 12920716"/>
              <a:gd name="connsiteX1" fmla="*/ 533429 w 14179751"/>
              <a:gd name="connsiteY1" fmla="*/ 0 h 12920716"/>
              <a:gd name="connsiteX2" fmla="*/ 1066857 w 14179751"/>
              <a:gd name="connsiteY2" fmla="*/ 0 h 12920716"/>
              <a:gd name="connsiteX3" fmla="*/ 1458489 w 14179751"/>
              <a:gd name="connsiteY3" fmla="*/ 0 h 12920716"/>
              <a:gd name="connsiteX4" fmla="*/ 1991917 w 14179751"/>
              <a:gd name="connsiteY4" fmla="*/ 0 h 12920716"/>
              <a:gd name="connsiteX5" fmla="*/ 2808941 w 14179751"/>
              <a:gd name="connsiteY5" fmla="*/ 0 h 12920716"/>
              <a:gd name="connsiteX6" fmla="*/ 3200572 w 14179751"/>
              <a:gd name="connsiteY6" fmla="*/ 0 h 12920716"/>
              <a:gd name="connsiteX7" fmla="*/ 3450406 w 14179751"/>
              <a:gd name="connsiteY7" fmla="*/ 0 h 12920716"/>
              <a:gd name="connsiteX8" fmla="*/ 4409227 w 14179751"/>
              <a:gd name="connsiteY8" fmla="*/ 0 h 12920716"/>
              <a:gd name="connsiteX9" fmla="*/ 4659061 w 14179751"/>
              <a:gd name="connsiteY9" fmla="*/ 0 h 12920716"/>
              <a:gd name="connsiteX10" fmla="*/ 5334287 w 14179751"/>
              <a:gd name="connsiteY10" fmla="*/ 0 h 12920716"/>
              <a:gd name="connsiteX11" fmla="*/ 5584121 w 14179751"/>
              <a:gd name="connsiteY11" fmla="*/ 0 h 12920716"/>
              <a:gd name="connsiteX12" fmla="*/ 6401145 w 14179751"/>
              <a:gd name="connsiteY12" fmla="*/ 0 h 12920716"/>
              <a:gd name="connsiteX13" fmla="*/ 7076371 w 14179751"/>
              <a:gd name="connsiteY13" fmla="*/ 0 h 12920716"/>
              <a:gd name="connsiteX14" fmla="*/ 7893395 w 14179751"/>
              <a:gd name="connsiteY14" fmla="*/ 0 h 12920716"/>
              <a:gd name="connsiteX15" fmla="*/ 8568621 w 14179751"/>
              <a:gd name="connsiteY15" fmla="*/ 0 h 12920716"/>
              <a:gd name="connsiteX16" fmla="*/ 9385645 w 14179751"/>
              <a:gd name="connsiteY16" fmla="*/ 0 h 12920716"/>
              <a:gd name="connsiteX17" fmla="*/ 10202668 w 14179751"/>
              <a:gd name="connsiteY17" fmla="*/ 0 h 12920716"/>
              <a:gd name="connsiteX18" fmla="*/ 11161490 w 14179751"/>
              <a:gd name="connsiteY18" fmla="*/ 0 h 12920716"/>
              <a:gd name="connsiteX19" fmla="*/ 11411323 w 14179751"/>
              <a:gd name="connsiteY19" fmla="*/ 0 h 12920716"/>
              <a:gd name="connsiteX20" fmla="*/ 11661157 w 14179751"/>
              <a:gd name="connsiteY20" fmla="*/ 0 h 12920716"/>
              <a:gd name="connsiteX21" fmla="*/ 12619978 w 14179751"/>
              <a:gd name="connsiteY21" fmla="*/ 0 h 12920716"/>
              <a:gd name="connsiteX22" fmla="*/ 13153407 w 14179751"/>
              <a:gd name="connsiteY22" fmla="*/ 0 h 12920716"/>
              <a:gd name="connsiteX23" fmla="*/ 14179751 w 14179751"/>
              <a:gd name="connsiteY23" fmla="*/ 0 h 12920716"/>
              <a:gd name="connsiteX24" fmla="*/ 14179751 w 14179751"/>
              <a:gd name="connsiteY24" fmla="*/ 550831 h 12920716"/>
              <a:gd name="connsiteX25" fmla="*/ 14179751 w 14179751"/>
              <a:gd name="connsiteY25" fmla="*/ 1101661 h 12920716"/>
              <a:gd name="connsiteX26" fmla="*/ 14179751 w 14179751"/>
              <a:gd name="connsiteY26" fmla="*/ 1781699 h 12920716"/>
              <a:gd name="connsiteX27" fmla="*/ 14179751 w 14179751"/>
              <a:gd name="connsiteY27" fmla="*/ 2590944 h 12920716"/>
              <a:gd name="connsiteX28" fmla="*/ 14179751 w 14179751"/>
              <a:gd name="connsiteY28" fmla="*/ 3400188 h 12920716"/>
              <a:gd name="connsiteX29" fmla="*/ 14179751 w 14179751"/>
              <a:gd name="connsiteY29" fmla="*/ 4338640 h 12920716"/>
              <a:gd name="connsiteX30" fmla="*/ 14179751 w 14179751"/>
              <a:gd name="connsiteY30" fmla="*/ 5018678 h 12920716"/>
              <a:gd name="connsiteX31" fmla="*/ 14179751 w 14179751"/>
              <a:gd name="connsiteY31" fmla="*/ 5311094 h 12920716"/>
              <a:gd name="connsiteX32" fmla="*/ 14179751 w 14179751"/>
              <a:gd name="connsiteY32" fmla="*/ 6249546 h 12920716"/>
              <a:gd name="connsiteX33" fmla="*/ 14179751 w 14179751"/>
              <a:gd name="connsiteY33" fmla="*/ 6929584 h 12920716"/>
              <a:gd name="connsiteX34" fmla="*/ 14179751 w 14179751"/>
              <a:gd name="connsiteY34" fmla="*/ 7609622 h 12920716"/>
              <a:gd name="connsiteX35" fmla="*/ 14179751 w 14179751"/>
              <a:gd name="connsiteY35" fmla="*/ 8031245 h 12920716"/>
              <a:gd name="connsiteX36" fmla="*/ 14179751 w 14179751"/>
              <a:gd name="connsiteY36" fmla="*/ 8969697 h 12920716"/>
              <a:gd name="connsiteX37" fmla="*/ 14179751 w 14179751"/>
              <a:gd name="connsiteY37" fmla="*/ 9391320 h 12920716"/>
              <a:gd name="connsiteX38" fmla="*/ 14179751 w 14179751"/>
              <a:gd name="connsiteY38" fmla="*/ 10329772 h 12920716"/>
              <a:gd name="connsiteX39" fmla="*/ 14179751 w 14179751"/>
              <a:gd name="connsiteY39" fmla="*/ 10622189 h 12920716"/>
              <a:gd name="connsiteX40" fmla="*/ 14179751 w 14179751"/>
              <a:gd name="connsiteY40" fmla="*/ 11431433 h 12920716"/>
              <a:gd name="connsiteX41" fmla="*/ 14179751 w 14179751"/>
              <a:gd name="connsiteY41" fmla="*/ 12920716 h 12920716"/>
              <a:gd name="connsiteX42" fmla="*/ 13362727 w 14179751"/>
              <a:gd name="connsiteY42" fmla="*/ 12920716 h 12920716"/>
              <a:gd name="connsiteX43" fmla="*/ 12403906 w 14179751"/>
              <a:gd name="connsiteY43" fmla="*/ 12920716 h 12920716"/>
              <a:gd name="connsiteX44" fmla="*/ 11586882 w 14179751"/>
              <a:gd name="connsiteY44" fmla="*/ 12920716 h 12920716"/>
              <a:gd name="connsiteX45" fmla="*/ 11053454 w 14179751"/>
              <a:gd name="connsiteY45" fmla="*/ 12920716 h 12920716"/>
              <a:gd name="connsiteX46" fmla="*/ 10094632 w 14179751"/>
              <a:gd name="connsiteY46" fmla="*/ 12920716 h 12920716"/>
              <a:gd name="connsiteX47" fmla="*/ 9419406 w 14179751"/>
              <a:gd name="connsiteY47" fmla="*/ 12920716 h 12920716"/>
              <a:gd name="connsiteX48" fmla="*/ 9027775 w 14179751"/>
              <a:gd name="connsiteY48" fmla="*/ 12920716 h 12920716"/>
              <a:gd name="connsiteX49" fmla="*/ 8068954 w 14179751"/>
              <a:gd name="connsiteY49" fmla="*/ 12920716 h 12920716"/>
              <a:gd name="connsiteX50" fmla="*/ 7677322 w 14179751"/>
              <a:gd name="connsiteY50" fmla="*/ 12920716 h 12920716"/>
              <a:gd name="connsiteX51" fmla="*/ 7285691 w 14179751"/>
              <a:gd name="connsiteY51" fmla="*/ 12920716 h 12920716"/>
              <a:gd name="connsiteX52" fmla="*/ 6610465 w 14179751"/>
              <a:gd name="connsiteY52" fmla="*/ 12920716 h 12920716"/>
              <a:gd name="connsiteX53" fmla="*/ 5793441 w 14179751"/>
              <a:gd name="connsiteY53" fmla="*/ 12920716 h 12920716"/>
              <a:gd name="connsiteX54" fmla="*/ 4834620 w 14179751"/>
              <a:gd name="connsiteY54" fmla="*/ 12920716 h 12920716"/>
              <a:gd name="connsiteX55" fmla="*/ 4442989 w 14179751"/>
              <a:gd name="connsiteY55" fmla="*/ 12920716 h 12920716"/>
              <a:gd name="connsiteX56" fmla="*/ 4193155 w 14179751"/>
              <a:gd name="connsiteY56" fmla="*/ 12920716 h 12920716"/>
              <a:gd name="connsiteX57" fmla="*/ 3234334 w 14179751"/>
              <a:gd name="connsiteY57" fmla="*/ 12920716 h 12920716"/>
              <a:gd name="connsiteX58" fmla="*/ 2842702 w 14179751"/>
              <a:gd name="connsiteY58" fmla="*/ 12920716 h 12920716"/>
              <a:gd name="connsiteX59" fmla="*/ 2592869 w 14179751"/>
              <a:gd name="connsiteY59" fmla="*/ 12920716 h 12920716"/>
              <a:gd name="connsiteX60" fmla="*/ 1775845 w 14179751"/>
              <a:gd name="connsiteY60" fmla="*/ 12920716 h 12920716"/>
              <a:gd name="connsiteX61" fmla="*/ 1526011 w 14179751"/>
              <a:gd name="connsiteY61" fmla="*/ 12920716 h 12920716"/>
              <a:gd name="connsiteX62" fmla="*/ 0 w 14179751"/>
              <a:gd name="connsiteY62" fmla="*/ 12920716 h 12920716"/>
              <a:gd name="connsiteX63" fmla="*/ 0 w 14179751"/>
              <a:gd name="connsiteY63" fmla="*/ 12240678 h 12920716"/>
              <a:gd name="connsiteX64" fmla="*/ 0 w 14179751"/>
              <a:gd name="connsiteY64" fmla="*/ 11819055 h 12920716"/>
              <a:gd name="connsiteX65" fmla="*/ 0 w 14179751"/>
              <a:gd name="connsiteY65" fmla="*/ 10880603 h 12920716"/>
              <a:gd name="connsiteX66" fmla="*/ 0 w 14179751"/>
              <a:gd name="connsiteY66" fmla="*/ 9942151 h 12920716"/>
              <a:gd name="connsiteX67" fmla="*/ 0 w 14179751"/>
              <a:gd name="connsiteY67" fmla="*/ 9649735 h 12920716"/>
              <a:gd name="connsiteX68" fmla="*/ 0 w 14179751"/>
              <a:gd name="connsiteY68" fmla="*/ 9357319 h 12920716"/>
              <a:gd name="connsiteX69" fmla="*/ 0 w 14179751"/>
              <a:gd name="connsiteY69" fmla="*/ 8935695 h 12920716"/>
              <a:gd name="connsiteX70" fmla="*/ 0 w 14179751"/>
              <a:gd name="connsiteY70" fmla="*/ 8384865 h 12920716"/>
              <a:gd name="connsiteX71" fmla="*/ 0 w 14179751"/>
              <a:gd name="connsiteY71" fmla="*/ 7963241 h 12920716"/>
              <a:gd name="connsiteX72" fmla="*/ 0 w 14179751"/>
              <a:gd name="connsiteY72" fmla="*/ 7541618 h 12920716"/>
              <a:gd name="connsiteX73" fmla="*/ 0 w 14179751"/>
              <a:gd name="connsiteY73" fmla="*/ 7119995 h 12920716"/>
              <a:gd name="connsiteX74" fmla="*/ 0 w 14179751"/>
              <a:gd name="connsiteY74" fmla="*/ 6310750 h 12920716"/>
              <a:gd name="connsiteX75" fmla="*/ 0 w 14179751"/>
              <a:gd name="connsiteY75" fmla="*/ 5889126 h 12920716"/>
              <a:gd name="connsiteX76" fmla="*/ 0 w 14179751"/>
              <a:gd name="connsiteY76" fmla="*/ 5209089 h 12920716"/>
              <a:gd name="connsiteX77" fmla="*/ 0 w 14179751"/>
              <a:gd name="connsiteY77" fmla="*/ 4787465 h 12920716"/>
              <a:gd name="connsiteX78" fmla="*/ 0 w 14179751"/>
              <a:gd name="connsiteY78" fmla="*/ 3849013 h 12920716"/>
              <a:gd name="connsiteX79" fmla="*/ 0 w 14179751"/>
              <a:gd name="connsiteY79" fmla="*/ 3039768 h 12920716"/>
              <a:gd name="connsiteX80" fmla="*/ 0 w 14179751"/>
              <a:gd name="connsiteY80" fmla="*/ 2359731 h 12920716"/>
              <a:gd name="connsiteX81" fmla="*/ 0 w 14179751"/>
              <a:gd name="connsiteY81" fmla="*/ 1938107 h 12920716"/>
              <a:gd name="connsiteX82" fmla="*/ 0 w 14179751"/>
              <a:gd name="connsiteY82" fmla="*/ 1645691 h 12920716"/>
              <a:gd name="connsiteX83" fmla="*/ 0 w 14179751"/>
              <a:gd name="connsiteY83" fmla="*/ 836446 h 12920716"/>
              <a:gd name="connsiteX84" fmla="*/ 0 w 14179751"/>
              <a:gd name="connsiteY84" fmla="*/ 0 h 12920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4179751" h="12920716" fill="none" extrusionOk="0">
                <a:moveTo>
                  <a:pt x="0" y="0"/>
                </a:moveTo>
                <a:cubicBezTo>
                  <a:pt x="256203" y="-8936"/>
                  <a:pt x="397328" y="501"/>
                  <a:pt x="533429" y="0"/>
                </a:cubicBezTo>
                <a:cubicBezTo>
                  <a:pt x="669530" y="-501"/>
                  <a:pt x="843791" y="20016"/>
                  <a:pt x="1066857" y="0"/>
                </a:cubicBezTo>
                <a:cubicBezTo>
                  <a:pt x="1289923" y="-20016"/>
                  <a:pt x="1357053" y="14932"/>
                  <a:pt x="1458489" y="0"/>
                </a:cubicBezTo>
                <a:cubicBezTo>
                  <a:pt x="1559925" y="-14932"/>
                  <a:pt x="1733532" y="20848"/>
                  <a:pt x="1991917" y="0"/>
                </a:cubicBezTo>
                <a:cubicBezTo>
                  <a:pt x="2250302" y="-20848"/>
                  <a:pt x="2476803" y="33937"/>
                  <a:pt x="2808941" y="0"/>
                </a:cubicBezTo>
                <a:cubicBezTo>
                  <a:pt x="3141079" y="-33937"/>
                  <a:pt x="3064987" y="9342"/>
                  <a:pt x="3200572" y="0"/>
                </a:cubicBezTo>
                <a:cubicBezTo>
                  <a:pt x="3336157" y="-9342"/>
                  <a:pt x="3359122" y="2980"/>
                  <a:pt x="3450406" y="0"/>
                </a:cubicBezTo>
                <a:cubicBezTo>
                  <a:pt x="3541690" y="-2980"/>
                  <a:pt x="4064309" y="41608"/>
                  <a:pt x="4409227" y="0"/>
                </a:cubicBezTo>
                <a:cubicBezTo>
                  <a:pt x="4754145" y="-41608"/>
                  <a:pt x="4559188" y="6333"/>
                  <a:pt x="4659061" y="0"/>
                </a:cubicBezTo>
                <a:cubicBezTo>
                  <a:pt x="4758934" y="-6333"/>
                  <a:pt x="5088952" y="3503"/>
                  <a:pt x="5334287" y="0"/>
                </a:cubicBezTo>
                <a:cubicBezTo>
                  <a:pt x="5579622" y="-3503"/>
                  <a:pt x="5470459" y="12375"/>
                  <a:pt x="5584121" y="0"/>
                </a:cubicBezTo>
                <a:cubicBezTo>
                  <a:pt x="5697783" y="-12375"/>
                  <a:pt x="5994956" y="24917"/>
                  <a:pt x="6401145" y="0"/>
                </a:cubicBezTo>
                <a:cubicBezTo>
                  <a:pt x="6807334" y="-24917"/>
                  <a:pt x="6810863" y="33497"/>
                  <a:pt x="7076371" y="0"/>
                </a:cubicBezTo>
                <a:cubicBezTo>
                  <a:pt x="7341879" y="-33497"/>
                  <a:pt x="7716610" y="11837"/>
                  <a:pt x="7893395" y="0"/>
                </a:cubicBezTo>
                <a:cubicBezTo>
                  <a:pt x="8070180" y="-11837"/>
                  <a:pt x="8378500" y="2622"/>
                  <a:pt x="8568621" y="0"/>
                </a:cubicBezTo>
                <a:cubicBezTo>
                  <a:pt x="8758742" y="-2622"/>
                  <a:pt x="9048471" y="12550"/>
                  <a:pt x="9385645" y="0"/>
                </a:cubicBezTo>
                <a:cubicBezTo>
                  <a:pt x="9722819" y="-12550"/>
                  <a:pt x="9798201" y="-24929"/>
                  <a:pt x="10202668" y="0"/>
                </a:cubicBezTo>
                <a:cubicBezTo>
                  <a:pt x="10607135" y="24929"/>
                  <a:pt x="10827616" y="-34190"/>
                  <a:pt x="11161490" y="0"/>
                </a:cubicBezTo>
                <a:cubicBezTo>
                  <a:pt x="11495364" y="34190"/>
                  <a:pt x="11301876" y="12351"/>
                  <a:pt x="11411323" y="0"/>
                </a:cubicBezTo>
                <a:cubicBezTo>
                  <a:pt x="11520770" y="-12351"/>
                  <a:pt x="11576155" y="12010"/>
                  <a:pt x="11661157" y="0"/>
                </a:cubicBezTo>
                <a:cubicBezTo>
                  <a:pt x="11746159" y="-12010"/>
                  <a:pt x="12225497" y="27385"/>
                  <a:pt x="12619978" y="0"/>
                </a:cubicBezTo>
                <a:cubicBezTo>
                  <a:pt x="13014459" y="-27385"/>
                  <a:pt x="12915743" y="11144"/>
                  <a:pt x="13153407" y="0"/>
                </a:cubicBezTo>
                <a:cubicBezTo>
                  <a:pt x="13391071" y="-11144"/>
                  <a:pt x="13839333" y="48048"/>
                  <a:pt x="14179751" y="0"/>
                </a:cubicBezTo>
                <a:cubicBezTo>
                  <a:pt x="14189125" y="130076"/>
                  <a:pt x="14177574" y="382446"/>
                  <a:pt x="14179751" y="550831"/>
                </a:cubicBezTo>
                <a:cubicBezTo>
                  <a:pt x="14181928" y="719216"/>
                  <a:pt x="14178074" y="977259"/>
                  <a:pt x="14179751" y="1101661"/>
                </a:cubicBezTo>
                <a:cubicBezTo>
                  <a:pt x="14181429" y="1226063"/>
                  <a:pt x="14163522" y="1459295"/>
                  <a:pt x="14179751" y="1781699"/>
                </a:cubicBezTo>
                <a:cubicBezTo>
                  <a:pt x="14195980" y="2104103"/>
                  <a:pt x="14176976" y="2388246"/>
                  <a:pt x="14179751" y="2590944"/>
                </a:cubicBezTo>
                <a:cubicBezTo>
                  <a:pt x="14182526" y="2793643"/>
                  <a:pt x="14220102" y="3088411"/>
                  <a:pt x="14179751" y="3400188"/>
                </a:cubicBezTo>
                <a:cubicBezTo>
                  <a:pt x="14139400" y="3711965"/>
                  <a:pt x="14192968" y="3975526"/>
                  <a:pt x="14179751" y="4338640"/>
                </a:cubicBezTo>
                <a:cubicBezTo>
                  <a:pt x="14166534" y="4701754"/>
                  <a:pt x="14202504" y="4823053"/>
                  <a:pt x="14179751" y="5018678"/>
                </a:cubicBezTo>
                <a:cubicBezTo>
                  <a:pt x="14156998" y="5214303"/>
                  <a:pt x="14191954" y="5224996"/>
                  <a:pt x="14179751" y="5311094"/>
                </a:cubicBezTo>
                <a:cubicBezTo>
                  <a:pt x="14167548" y="5397192"/>
                  <a:pt x="14160921" y="6054975"/>
                  <a:pt x="14179751" y="6249546"/>
                </a:cubicBezTo>
                <a:cubicBezTo>
                  <a:pt x="14198581" y="6444117"/>
                  <a:pt x="14182068" y="6614819"/>
                  <a:pt x="14179751" y="6929584"/>
                </a:cubicBezTo>
                <a:cubicBezTo>
                  <a:pt x="14177434" y="7244349"/>
                  <a:pt x="14193886" y="7407077"/>
                  <a:pt x="14179751" y="7609622"/>
                </a:cubicBezTo>
                <a:cubicBezTo>
                  <a:pt x="14165616" y="7812167"/>
                  <a:pt x="14178467" y="7866619"/>
                  <a:pt x="14179751" y="8031245"/>
                </a:cubicBezTo>
                <a:cubicBezTo>
                  <a:pt x="14181035" y="8195871"/>
                  <a:pt x="14161699" y="8539687"/>
                  <a:pt x="14179751" y="8969697"/>
                </a:cubicBezTo>
                <a:cubicBezTo>
                  <a:pt x="14197803" y="9399707"/>
                  <a:pt x="14197830" y="9214901"/>
                  <a:pt x="14179751" y="9391320"/>
                </a:cubicBezTo>
                <a:cubicBezTo>
                  <a:pt x="14161672" y="9567739"/>
                  <a:pt x="14180532" y="10029945"/>
                  <a:pt x="14179751" y="10329772"/>
                </a:cubicBezTo>
                <a:cubicBezTo>
                  <a:pt x="14178970" y="10629599"/>
                  <a:pt x="14172156" y="10498284"/>
                  <a:pt x="14179751" y="10622189"/>
                </a:cubicBezTo>
                <a:cubicBezTo>
                  <a:pt x="14187346" y="10746094"/>
                  <a:pt x="14204556" y="11116551"/>
                  <a:pt x="14179751" y="11431433"/>
                </a:cubicBezTo>
                <a:cubicBezTo>
                  <a:pt x="14154946" y="11746315"/>
                  <a:pt x="14205276" y="12501717"/>
                  <a:pt x="14179751" y="12920716"/>
                </a:cubicBezTo>
                <a:cubicBezTo>
                  <a:pt x="13861936" y="12936669"/>
                  <a:pt x="13763131" y="12897436"/>
                  <a:pt x="13362727" y="12920716"/>
                </a:cubicBezTo>
                <a:cubicBezTo>
                  <a:pt x="12962323" y="12943996"/>
                  <a:pt x="12707758" y="12908551"/>
                  <a:pt x="12403906" y="12920716"/>
                </a:cubicBezTo>
                <a:cubicBezTo>
                  <a:pt x="12100054" y="12932881"/>
                  <a:pt x="11813233" y="12884632"/>
                  <a:pt x="11586882" y="12920716"/>
                </a:cubicBezTo>
                <a:cubicBezTo>
                  <a:pt x="11360531" y="12956800"/>
                  <a:pt x="11165024" y="12897108"/>
                  <a:pt x="11053454" y="12920716"/>
                </a:cubicBezTo>
                <a:cubicBezTo>
                  <a:pt x="10941884" y="12944324"/>
                  <a:pt x="10421476" y="12877583"/>
                  <a:pt x="10094632" y="12920716"/>
                </a:cubicBezTo>
                <a:cubicBezTo>
                  <a:pt x="9767788" y="12963849"/>
                  <a:pt x="9619203" y="12947569"/>
                  <a:pt x="9419406" y="12920716"/>
                </a:cubicBezTo>
                <a:cubicBezTo>
                  <a:pt x="9219609" y="12893863"/>
                  <a:pt x="9122454" y="12921213"/>
                  <a:pt x="9027775" y="12920716"/>
                </a:cubicBezTo>
                <a:cubicBezTo>
                  <a:pt x="8933096" y="12920219"/>
                  <a:pt x="8290878" y="12914311"/>
                  <a:pt x="8068954" y="12920716"/>
                </a:cubicBezTo>
                <a:cubicBezTo>
                  <a:pt x="7847030" y="12927121"/>
                  <a:pt x="7780464" y="12915891"/>
                  <a:pt x="7677322" y="12920716"/>
                </a:cubicBezTo>
                <a:cubicBezTo>
                  <a:pt x="7574180" y="12925541"/>
                  <a:pt x="7478728" y="12928104"/>
                  <a:pt x="7285691" y="12920716"/>
                </a:cubicBezTo>
                <a:cubicBezTo>
                  <a:pt x="7092654" y="12913328"/>
                  <a:pt x="6787014" y="12914025"/>
                  <a:pt x="6610465" y="12920716"/>
                </a:cubicBezTo>
                <a:cubicBezTo>
                  <a:pt x="6433916" y="12927407"/>
                  <a:pt x="6199414" y="12930718"/>
                  <a:pt x="5793441" y="12920716"/>
                </a:cubicBezTo>
                <a:cubicBezTo>
                  <a:pt x="5387468" y="12910714"/>
                  <a:pt x="5202469" y="12956352"/>
                  <a:pt x="4834620" y="12920716"/>
                </a:cubicBezTo>
                <a:cubicBezTo>
                  <a:pt x="4466771" y="12885080"/>
                  <a:pt x="4580655" y="12938588"/>
                  <a:pt x="4442989" y="12920716"/>
                </a:cubicBezTo>
                <a:cubicBezTo>
                  <a:pt x="4305323" y="12902844"/>
                  <a:pt x="4290704" y="12921343"/>
                  <a:pt x="4193155" y="12920716"/>
                </a:cubicBezTo>
                <a:cubicBezTo>
                  <a:pt x="4095606" y="12920089"/>
                  <a:pt x="3670650" y="12956838"/>
                  <a:pt x="3234334" y="12920716"/>
                </a:cubicBezTo>
                <a:cubicBezTo>
                  <a:pt x="2798018" y="12884594"/>
                  <a:pt x="2975924" y="12933091"/>
                  <a:pt x="2842702" y="12920716"/>
                </a:cubicBezTo>
                <a:cubicBezTo>
                  <a:pt x="2709480" y="12908341"/>
                  <a:pt x="2676727" y="12928188"/>
                  <a:pt x="2592869" y="12920716"/>
                </a:cubicBezTo>
                <a:cubicBezTo>
                  <a:pt x="2509011" y="12913244"/>
                  <a:pt x="2115908" y="12883827"/>
                  <a:pt x="1775845" y="12920716"/>
                </a:cubicBezTo>
                <a:cubicBezTo>
                  <a:pt x="1435782" y="12957605"/>
                  <a:pt x="1641305" y="12909971"/>
                  <a:pt x="1526011" y="12920716"/>
                </a:cubicBezTo>
                <a:cubicBezTo>
                  <a:pt x="1410717" y="12931461"/>
                  <a:pt x="411851" y="12958619"/>
                  <a:pt x="0" y="12920716"/>
                </a:cubicBezTo>
                <a:cubicBezTo>
                  <a:pt x="-22805" y="12675103"/>
                  <a:pt x="-23882" y="12422459"/>
                  <a:pt x="0" y="12240678"/>
                </a:cubicBezTo>
                <a:cubicBezTo>
                  <a:pt x="23882" y="12058897"/>
                  <a:pt x="9112" y="11982839"/>
                  <a:pt x="0" y="11819055"/>
                </a:cubicBezTo>
                <a:cubicBezTo>
                  <a:pt x="-9112" y="11655271"/>
                  <a:pt x="2988" y="11090569"/>
                  <a:pt x="0" y="10880603"/>
                </a:cubicBezTo>
                <a:cubicBezTo>
                  <a:pt x="-2988" y="10670637"/>
                  <a:pt x="-42210" y="10294422"/>
                  <a:pt x="0" y="9942151"/>
                </a:cubicBezTo>
                <a:cubicBezTo>
                  <a:pt x="42210" y="9589880"/>
                  <a:pt x="-9632" y="9786517"/>
                  <a:pt x="0" y="9649735"/>
                </a:cubicBezTo>
                <a:cubicBezTo>
                  <a:pt x="9632" y="9512953"/>
                  <a:pt x="5530" y="9456274"/>
                  <a:pt x="0" y="9357319"/>
                </a:cubicBezTo>
                <a:cubicBezTo>
                  <a:pt x="-5530" y="9258364"/>
                  <a:pt x="-15506" y="9084364"/>
                  <a:pt x="0" y="8935695"/>
                </a:cubicBezTo>
                <a:cubicBezTo>
                  <a:pt x="15506" y="8787026"/>
                  <a:pt x="642" y="8506594"/>
                  <a:pt x="0" y="8384865"/>
                </a:cubicBezTo>
                <a:cubicBezTo>
                  <a:pt x="-642" y="8263136"/>
                  <a:pt x="-12253" y="8130776"/>
                  <a:pt x="0" y="7963241"/>
                </a:cubicBezTo>
                <a:cubicBezTo>
                  <a:pt x="12253" y="7795706"/>
                  <a:pt x="-19674" y="7659834"/>
                  <a:pt x="0" y="7541618"/>
                </a:cubicBezTo>
                <a:cubicBezTo>
                  <a:pt x="19674" y="7423402"/>
                  <a:pt x="-3355" y="7311386"/>
                  <a:pt x="0" y="7119995"/>
                </a:cubicBezTo>
                <a:cubicBezTo>
                  <a:pt x="3355" y="6928604"/>
                  <a:pt x="-24694" y="6621679"/>
                  <a:pt x="0" y="6310750"/>
                </a:cubicBezTo>
                <a:cubicBezTo>
                  <a:pt x="24694" y="5999822"/>
                  <a:pt x="2904" y="6093947"/>
                  <a:pt x="0" y="5889126"/>
                </a:cubicBezTo>
                <a:cubicBezTo>
                  <a:pt x="-2904" y="5684305"/>
                  <a:pt x="-13020" y="5356139"/>
                  <a:pt x="0" y="5209089"/>
                </a:cubicBezTo>
                <a:cubicBezTo>
                  <a:pt x="13020" y="5062039"/>
                  <a:pt x="18254" y="4951498"/>
                  <a:pt x="0" y="4787465"/>
                </a:cubicBezTo>
                <a:cubicBezTo>
                  <a:pt x="-18254" y="4623432"/>
                  <a:pt x="27080" y="4212761"/>
                  <a:pt x="0" y="3849013"/>
                </a:cubicBezTo>
                <a:cubicBezTo>
                  <a:pt x="-27080" y="3485265"/>
                  <a:pt x="15784" y="3444277"/>
                  <a:pt x="0" y="3039768"/>
                </a:cubicBezTo>
                <a:cubicBezTo>
                  <a:pt x="-15784" y="2635260"/>
                  <a:pt x="-31922" y="2667952"/>
                  <a:pt x="0" y="2359731"/>
                </a:cubicBezTo>
                <a:cubicBezTo>
                  <a:pt x="31922" y="2051510"/>
                  <a:pt x="-8913" y="2087158"/>
                  <a:pt x="0" y="1938107"/>
                </a:cubicBezTo>
                <a:cubicBezTo>
                  <a:pt x="8913" y="1789056"/>
                  <a:pt x="1082" y="1781352"/>
                  <a:pt x="0" y="1645691"/>
                </a:cubicBezTo>
                <a:cubicBezTo>
                  <a:pt x="-1082" y="1510030"/>
                  <a:pt x="21813" y="1112428"/>
                  <a:pt x="0" y="836446"/>
                </a:cubicBezTo>
                <a:cubicBezTo>
                  <a:pt x="-21813" y="560464"/>
                  <a:pt x="-9448" y="334439"/>
                  <a:pt x="0" y="0"/>
                </a:cubicBezTo>
                <a:close/>
              </a:path>
              <a:path w="14179751" h="12920716" stroke="0" extrusionOk="0">
                <a:moveTo>
                  <a:pt x="0" y="0"/>
                </a:moveTo>
                <a:cubicBezTo>
                  <a:pt x="263790" y="17299"/>
                  <a:pt x="392400" y="21893"/>
                  <a:pt x="533429" y="0"/>
                </a:cubicBezTo>
                <a:cubicBezTo>
                  <a:pt x="674458" y="-21893"/>
                  <a:pt x="668753" y="-4899"/>
                  <a:pt x="783262" y="0"/>
                </a:cubicBezTo>
                <a:cubicBezTo>
                  <a:pt x="897771" y="4899"/>
                  <a:pt x="1405193" y="11424"/>
                  <a:pt x="1742084" y="0"/>
                </a:cubicBezTo>
                <a:cubicBezTo>
                  <a:pt x="2078975" y="-11424"/>
                  <a:pt x="2068052" y="-5418"/>
                  <a:pt x="2275512" y="0"/>
                </a:cubicBezTo>
                <a:cubicBezTo>
                  <a:pt x="2482972" y="5418"/>
                  <a:pt x="2610201" y="8364"/>
                  <a:pt x="2808941" y="0"/>
                </a:cubicBezTo>
                <a:cubicBezTo>
                  <a:pt x="3007681" y="-8364"/>
                  <a:pt x="3308017" y="34973"/>
                  <a:pt x="3767762" y="0"/>
                </a:cubicBezTo>
                <a:cubicBezTo>
                  <a:pt x="4227507" y="-34973"/>
                  <a:pt x="4028083" y="-628"/>
                  <a:pt x="4159394" y="0"/>
                </a:cubicBezTo>
                <a:cubicBezTo>
                  <a:pt x="4290705" y="628"/>
                  <a:pt x="4825527" y="28035"/>
                  <a:pt x="5118215" y="0"/>
                </a:cubicBezTo>
                <a:cubicBezTo>
                  <a:pt x="5410903" y="-28035"/>
                  <a:pt x="5732068" y="26561"/>
                  <a:pt x="6077036" y="0"/>
                </a:cubicBezTo>
                <a:cubicBezTo>
                  <a:pt x="6422004" y="-26561"/>
                  <a:pt x="6496618" y="503"/>
                  <a:pt x="6752262" y="0"/>
                </a:cubicBezTo>
                <a:cubicBezTo>
                  <a:pt x="7007906" y="-503"/>
                  <a:pt x="7481703" y="-46393"/>
                  <a:pt x="7711084" y="0"/>
                </a:cubicBezTo>
                <a:cubicBezTo>
                  <a:pt x="7940465" y="46393"/>
                  <a:pt x="8042219" y="-19085"/>
                  <a:pt x="8244512" y="0"/>
                </a:cubicBezTo>
                <a:cubicBezTo>
                  <a:pt x="8446805" y="19085"/>
                  <a:pt x="8568217" y="-3704"/>
                  <a:pt x="8777941" y="0"/>
                </a:cubicBezTo>
                <a:cubicBezTo>
                  <a:pt x="8987665" y="3704"/>
                  <a:pt x="9283702" y="-29641"/>
                  <a:pt x="9594965" y="0"/>
                </a:cubicBezTo>
                <a:cubicBezTo>
                  <a:pt x="9906228" y="29641"/>
                  <a:pt x="9981382" y="-1218"/>
                  <a:pt x="10128394" y="0"/>
                </a:cubicBezTo>
                <a:cubicBezTo>
                  <a:pt x="10275406" y="1218"/>
                  <a:pt x="10775123" y="-38472"/>
                  <a:pt x="11087215" y="0"/>
                </a:cubicBezTo>
                <a:cubicBezTo>
                  <a:pt x="11399307" y="38472"/>
                  <a:pt x="11758511" y="-28007"/>
                  <a:pt x="12046036" y="0"/>
                </a:cubicBezTo>
                <a:cubicBezTo>
                  <a:pt x="12333561" y="28007"/>
                  <a:pt x="12516103" y="4029"/>
                  <a:pt x="12721262" y="0"/>
                </a:cubicBezTo>
                <a:cubicBezTo>
                  <a:pt x="12926421" y="-4029"/>
                  <a:pt x="13056616" y="26103"/>
                  <a:pt x="13254691" y="0"/>
                </a:cubicBezTo>
                <a:cubicBezTo>
                  <a:pt x="13452766" y="-26103"/>
                  <a:pt x="13381291" y="-3402"/>
                  <a:pt x="13504525" y="0"/>
                </a:cubicBezTo>
                <a:cubicBezTo>
                  <a:pt x="13627759" y="3402"/>
                  <a:pt x="14040395" y="10490"/>
                  <a:pt x="14179751" y="0"/>
                </a:cubicBezTo>
                <a:cubicBezTo>
                  <a:pt x="14171683" y="94323"/>
                  <a:pt x="14178077" y="304294"/>
                  <a:pt x="14179751" y="421623"/>
                </a:cubicBezTo>
                <a:cubicBezTo>
                  <a:pt x="14181425" y="538952"/>
                  <a:pt x="14181275" y="827553"/>
                  <a:pt x="14179751" y="972454"/>
                </a:cubicBezTo>
                <a:cubicBezTo>
                  <a:pt x="14178227" y="1117355"/>
                  <a:pt x="14174369" y="1276968"/>
                  <a:pt x="14179751" y="1394077"/>
                </a:cubicBezTo>
                <a:cubicBezTo>
                  <a:pt x="14185133" y="1511186"/>
                  <a:pt x="14149327" y="1935384"/>
                  <a:pt x="14179751" y="2203322"/>
                </a:cubicBezTo>
                <a:cubicBezTo>
                  <a:pt x="14210175" y="2471260"/>
                  <a:pt x="14149854" y="2713969"/>
                  <a:pt x="14179751" y="2883360"/>
                </a:cubicBezTo>
                <a:cubicBezTo>
                  <a:pt x="14209648" y="3052751"/>
                  <a:pt x="14196037" y="3389436"/>
                  <a:pt x="14179751" y="3563397"/>
                </a:cubicBezTo>
                <a:cubicBezTo>
                  <a:pt x="14163465" y="3737358"/>
                  <a:pt x="14147587" y="4175677"/>
                  <a:pt x="14179751" y="4501849"/>
                </a:cubicBezTo>
                <a:cubicBezTo>
                  <a:pt x="14211915" y="4828021"/>
                  <a:pt x="14157007" y="5034964"/>
                  <a:pt x="14179751" y="5311094"/>
                </a:cubicBezTo>
                <a:cubicBezTo>
                  <a:pt x="14202495" y="5587224"/>
                  <a:pt x="14169292" y="5507302"/>
                  <a:pt x="14179751" y="5603511"/>
                </a:cubicBezTo>
                <a:cubicBezTo>
                  <a:pt x="14190210" y="5699720"/>
                  <a:pt x="14160267" y="6001244"/>
                  <a:pt x="14179751" y="6154341"/>
                </a:cubicBezTo>
                <a:cubicBezTo>
                  <a:pt x="14199236" y="6307438"/>
                  <a:pt x="14143068" y="6688372"/>
                  <a:pt x="14179751" y="7092793"/>
                </a:cubicBezTo>
                <a:cubicBezTo>
                  <a:pt x="14216434" y="7497214"/>
                  <a:pt x="14193245" y="7605864"/>
                  <a:pt x="14179751" y="7772831"/>
                </a:cubicBezTo>
                <a:cubicBezTo>
                  <a:pt x="14166257" y="7939798"/>
                  <a:pt x="14147111" y="8299115"/>
                  <a:pt x="14179751" y="8582076"/>
                </a:cubicBezTo>
                <a:cubicBezTo>
                  <a:pt x="14212391" y="8865037"/>
                  <a:pt x="14195014" y="8858119"/>
                  <a:pt x="14179751" y="9132906"/>
                </a:cubicBezTo>
                <a:cubicBezTo>
                  <a:pt x="14164489" y="9407693"/>
                  <a:pt x="14182751" y="9596939"/>
                  <a:pt x="14179751" y="9812944"/>
                </a:cubicBezTo>
                <a:cubicBezTo>
                  <a:pt x="14176751" y="10028949"/>
                  <a:pt x="14171748" y="10523702"/>
                  <a:pt x="14179751" y="10751396"/>
                </a:cubicBezTo>
                <a:cubicBezTo>
                  <a:pt x="14187754" y="10979090"/>
                  <a:pt x="14177385" y="11037020"/>
                  <a:pt x="14179751" y="11173019"/>
                </a:cubicBezTo>
                <a:cubicBezTo>
                  <a:pt x="14182117" y="11309018"/>
                  <a:pt x="14194161" y="11773219"/>
                  <a:pt x="14179751" y="11982264"/>
                </a:cubicBezTo>
                <a:cubicBezTo>
                  <a:pt x="14165341" y="12191310"/>
                  <a:pt x="14149893" y="12478079"/>
                  <a:pt x="14179751" y="12920716"/>
                </a:cubicBezTo>
                <a:cubicBezTo>
                  <a:pt x="13976464" y="12891719"/>
                  <a:pt x="13762560" y="12924523"/>
                  <a:pt x="13504525" y="12920716"/>
                </a:cubicBezTo>
                <a:cubicBezTo>
                  <a:pt x="13246490" y="12916909"/>
                  <a:pt x="13064566" y="12918416"/>
                  <a:pt x="12829299" y="12920716"/>
                </a:cubicBezTo>
                <a:cubicBezTo>
                  <a:pt x="12594032" y="12923016"/>
                  <a:pt x="12541968" y="12929274"/>
                  <a:pt x="12437667" y="12920716"/>
                </a:cubicBezTo>
                <a:cubicBezTo>
                  <a:pt x="12333366" y="12912158"/>
                  <a:pt x="11911079" y="12906624"/>
                  <a:pt x="11478846" y="12920716"/>
                </a:cubicBezTo>
                <a:cubicBezTo>
                  <a:pt x="11046613" y="12934808"/>
                  <a:pt x="10971232" y="12938337"/>
                  <a:pt x="10803620" y="12920716"/>
                </a:cubicBezTo>
                <a:cubicBezTo>
                  <a:pt x="10636008" y="12903095"/>
                  <a:pt x="10134002" y="12894948"/>
                  <a:pt x="9844799" y="12920716"/>
                </a:cubicBezTo>
                <a:cubicBezTo>
                  <a:pt x="9555596" y="12946484"/>
                  <a:pt x="9322109" y="12917658"/>
                  <a:pt x="9027775" y="12920716"/>
                </a:cubicBezTo>
                <a:cubicBezTo>
                  <a:pt x="8733441" y="12923774"/>
                  <a:pt x="8720760" y="12913620"/>
                  <a:pt x="8494346" y="12920716"/>
                </a:cubicBezTo>
                <a:cubicBezTo>
                  <a:pt x="8267932" y="12927812"/>
                  <a:pt x="8067083" y="12952842"/>
                  <a:pt x="7677322" y="12920716"/>
                </a:cubicBezTo>
                <a:cubicBezTo>
                  <a:pt x="7287561" y="12888590"/>
                  <a:pt x="7399132" y="12910551"/>
                  <a:pt x="7285691" y="12920716"/>
                </a:cubicBezTo>
                <a:cubicBezTo>
                  <a:pt x="7172250" y="12930881"/>
                  <a:pt x="6762098" y="12937195"/>
                  <a:pt x="6610465" y="12920716"/>
                </a:cubicBezTo>
                <a:cubicBezTo>
                  <a:pt x="6458832" y="12904237"/>
                  <a:pt x="6415643" y="12917393"/>
                  <a:pt x="6360631" y="12920716"/>
                </a:cubicBezTo>
                <a:cubicBezTo>
                  <a:pt x="6305619" y="12924039"/>
                  <a:pt x="5836468" y="12917488"/>
                  <a:pt x="5401810" y="12920716"/>
                </a:cubicBezTo>
                <a:cubicBezTo>
                  <a:pt x="4967152" y="12923944"/>
                  <a:pt x="4919486" y="12953004"/>
                  <a:pt x="4726584" y="12920716"/>
                </a:cubicBezTo>
                <a:cubicBezTo>
                  <a:pt x="4533682" y="12888428"/>
                  <a:pt x="4235715" y="12942908"/>
                  <a:pt x="3767762" y="12920716"/>
                </a:cubicBezTo>
                <a:cubicBezTo>
                  <a:pt x="3299809" y="12898524"/>
                  <a:pt x="3410374" y="12924495"/>
                  <a:pt x="3234334" y="12920716"/>
                </a:cubicBezTo>
                <a:cubicBezTo>
                  <a:pt x="3058294" y="12916937"/>
                  <a:pt x="2981091" y="12914895"/>
                  <a:pt x="2842702" y="12920716"/>
                </a:cubicBezTo>
                <a:cubicBezTo>
                  <a:pt x="2704313" y="12926537"/>
                  <a:pt x="2387540" y="12898561"/>
                  <a:pt x="2167476" y="12920716"/>
                </a:cubicBezTo>
                <a:cubicBezTo>
                  <a:pt x="1947412" y="12942871"/>
                  <a:pt x="1604805" y="12933382"/>
                  <a:pt x="1350452" y="12920716"/>
                </a:cubicBezTo>
                <a:cubicBezTo>
                  <a:pt x="1096099" y="12908050"/>
                  <a:pt x="412657" y="12857985"/>
                  <a:pt x="0" y="12920716"/>
                </a:cubicBezTo>
                <a:cubicBezTo>
                  <a:pt x="39656" y="12724049"/>
                  <a:pt x="8774" y="12284014"/>
                  <a:pt x="0" y="12111471"/>
                </a:cubicBezTo>
                <a:cubicBezTo>
                  <a:pt x="-8774" y="11938928"/>
                  <a:pt x="-18902" y="11747122"/>
                  <a:pt x="0" y="11560641"/>
                </a:cubicBezTo>
                <a:cubicBezTo>
                  <a:pt x="18902" y="11374160"/>
                  <a:pt x="-24887" y="11274942"/>
                  <a:pt x="0" y="11009810"/>
                </a:cubicBezTo>
                <a:cubicBezTo>
                  <a:pt x="24887" y="10744678"/>
                  <a:pt x="-16728" y="10586673"/>
                  <a:pt x="0" y="10458980"/>
                </a:cubicBezTo>
                <a:cubicBezTo>
                  <a:pt x="16728" y="10331287"/>
                  <a:pt x="9931" y="10141716"/>
                  <a:pt x="0" y="9908149"/>
                </a:cubicBezTo>
                <a:cubicBezTo>
                  <a:pt x="-9931" y="9674582"/>
                  <a:pt x="39609" y="9398195"/>
                  <a:pt x="0" y="9098904"/>
                </a:cubicBezTo>
                <a:cubicBezTo>
                  <a:pt x="-39609" y="8799614"/>
                  <a:pt x="10711" y="8625423"/>
                  <a:pt x="0" y="8418867"/>
                </a:cubicBezTo>
                <a:cubicBezTo>
                  <a:pt x="-10711" y="8212311"/>
                  <a:pt x="-12119" y="8194911"/>
                  <a:pt x="0" y="8126450"/>
                </a:cubicBezTo>
                <a:cubicBezTo>
                  <a:pt x="12119" y="8057989"/>
                  <a:pt x="2497" y="7766806"/>
                  <a:pt x="0" y="7575620"/>
                </a:cubicBezTo>
                <a:cubicBezTo>
                  <a:pt x="-2497" y="7384434"/>
                  <a:pt x="3147" y="6957721"/>
                  <a:pt x="0" y="6766375"/>
                </a:cubicBezTo>
                <a:cubicBezTo>
                  <a:pt x="-3147" y="6575029"/>
                  <a:pt x="7362" y="6450509"/>
                  <a:pt x="0" y="6344752"/>
                </a:cubicBezTo>
                <a:cubicBezTo>
                  <a:pt x="-7362" y="6238995"/>
                  <a:pt x="-38111" y="5735059"/>
                  <a:pt x="0" y="5406300"/>
                </a:cubicBezTo>
                <a:cubicBezTo>
                  <a:pt x="38111" y="5077541"/>
                  <a:pt x="27672" y="4930129"/>
                  <a:pt x="0" y="4467848"/>
                </a:cubicBezTo>
                <a:cubicBezTo>
                  <a:pt x="-27672" y="4005567"/>
                  <a:pt x="-18568" y="4071801"/>
                  <a:pt x="0" y="3787810"/>
                </a:cubicBezTo>
                <a:cubicBezTo>
                  <a:pt x="18568" y="3503819"/>
                  <a:pt x="44698" y="3259872"/>
                  <a:pt x="0" y="2849358"/>
                </a:cubicBezTo>
                <a:cubicBezTo>
                  <a:pt x="-44698" y="2438844"/>
                  <a:pt x="-4822" y="2323315"/>
                  <a:pt x="0" y="2169320"/>
                </a:cubicBezTo>
                <a:cubicBezTo>
                  <a:pt x="4822" y="2015325"/>
                  <a:pt x="-4811" y="1682449"/>
                  <a:pt x="0" y="1360075"/>
                </a:cubicBezTo>
                <a:cubicBezTo>
                  <a:pt x="4811" y="1037702"/>
                  <a:pt x="8755" y="1136463"/>
                  <a:pt x="0" y="1067659"/>
                </a:cubicBezTo>
                <a:cubicBezTo>
                  <a:pt x="-8755" y="998855"/>
                  <a:pt x="-42570" y="219821"/>
                  <a:pt x="0" y="0"/>
                </a:cubicBezTo>
                <a:close/>
              </a:path>
            </a:pathLst>
          </a:cu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AE903F2-8542-061D-58F3-059D42F18660}"/>
              </a:ext>
            </a:extLst>
          </p:cNvPr>
          <p:cNvSpPr/>
          <p:nvPr/>
        </p:nvSpPr>
        <p:spPr>
          <a:xfrm>
            <a:off x="11382189" y="2835094"/>
            <a:ext cx="21638929" cy="22452145"/>
          </a:xfrm>
          <a:custGeom>
            <a:avLst/>
            <a:gdLst>
              <a:gd name="connsiteX0" fmla="*/ 0 w 21638929"/>
              <a:gd name="connsiteY0" fmla="*/ 0 h 22452145"/>
              <a:gd name="connsiteX1" fmla="*/ 481641 w 21638929"/>
              <a:gd name="connsiteY1" fmla="*/ 0 h 22452145"/>
              <a:gd name="connsiteX2" fmla="*/ 1612449 w 21638929"/>
              <a:gd name="connsiteY2" fmla="*/ 0 h 22452145"/>
              <a:gd name="connsiteX3" fmla="*/ 2743258 w 21638929"/>
              <a:gd name="connsiteY3" fmla="*/ 0 h 22452145"/>
              <a:gd name="connsiteX4" fmla="*/ 2792120 w 21638929"/>
              <a:gd name="connsiteY4" fmla="*/ 0 h 22452145"/>
              <a:gd name="connsiteX5" fmla="*/ 2840982 w 21638929"/>
              <a:gd name="connsiteY5" fmla="*/ 0 h 22452145"/>
              <a:gd name="connsiteX6" fmla="*/ 3106233 w 21638929"/>
              <a:gd name="connsiteY6" fmla="*/ 0 h 22452145"/>
              <a:gd name="connsiteX7" fmla="*/ 3587874 w 21638929"/>
              <a:gd name="connsiteY7" fmla="*/ 0 h 22452145"/>
              <a:gd name="connsiteX8" fmla="*/ 3853125 w 21638929"/>
              <a:gd name="connsiteY8" fmla="*/ 0 h 22452145"/>
              <a:gd name="connsiteX9" fmla="*/ 4118377 w 21638929"/>
              <a:gd name="connsiteY9" fmla="*/ 0 h 22452145"/>
              <a:gd name="connsiteX10" fmla="*/ 4383628 w 21638929"/>
              <a:gd name="connsiteY10" fmla="*/ 0 h 22452145"/>
              <a:gd name="connsiteX11" fmla="*/ 5298047 w 21638929"/>
              <a:gd name="connsiteY11" fmla="*/ 0 h 22452145"/>
              <a:gd name="connsiteX12" fmla="*/ 5563299 w 21638929"/>
              <a:gd name="connsiteY12" fmla="*/ 0 h 22452145"/>
              <a:gd name="connsiteX13" fmla="*/ 6261329 w 21638929"/>
              <a:gd name="connsiteY13" fmla="*/ 0 h 22452145"/>
              <a:gd name="connsiteX14" fmla="*/ 6526580 w 21638929"/>
              <a:gd name="connsiteY14" fmla="*/ 0 h 22452145"/>
              <a:gd name="connsiteX15" fmla="*/ 7657389 w 21638929"/>
              <a:gd name="connsiteY15" fmla="*/ 0 h 22452145"/>
              <a:gd name="connsiteX16" fmla="*/ 8571808 w 21638929"/>
              <a:gd name="connsiteY16" fmla="*/ 0 h 22452145"/>
              <a:gd name="connsiteX17" fmla="*/ 9269838 w 21638929"/>
              <a:gd name="connsiteY17" fmla="*/ 0 h 22452145"/>
              <a:gd name="connsiteX18" fmla="*/ 9535089 w 21638929"/>
              <a:gd name="connsiteY18" fmla="*/ 0 h 22452145"/>
              <a:gd name="connsiteX19" fmla="*/ 9583951 w 21638929"/>
              <a:gd name="connsiteY19" fmla="*/ 0 h 22452145"/>
              <a:gd name="connsiteX20" fmla="*/ 10498371 w 21638929"/>
              <a:gd name="connsiteY20" fmla="*/ 0 h 22452145"/>
              <a:gd name="connsiteX21" fmla="*/ 11629179 w 21638929"/>
              <a:gd name="connsiteY21" fmla="*/ 0 h 22452145"/>
              <a:gd name="connsiteX22" fmla="*/ 12759988 w 21638929"/>
              <a:gd name="connsiteY22" fmla="*/ 0 h 22452145"/>
              <a:gd name="connsiteX23" fmla="*/ 13674407 w 21638929"/>
              <a:gd name="connsiteY23" fmla="*/ 0 h 22452145"/>
              <a:gd name="connsiteX24" fmla="*/ 14156048 w 21638929"/>
              <a:gd name="connsiteY24" fmla="*/ 0 h 22452145"/>
              <a:gd name="connsiteX25" fmla="*/ 14204910 w 21638929"/>
              <a:gd name="connsiteY25" fmla="*/ 0 h 22452145"/>
              <a:gd name="connsiteX26" fmla="*/ 14470161 w 21638929"/>
              <a:gd name="connsiteY26" fmla="*/ 0 h 22452145"/>
              <a:gd name="connsiteX27" fmla="*/ 15384580 w 21638929"/>
              <a:gd name="connsiteY27" fmla="*/ 0 h 22452145"/>
              <a:gd name="connsiteX28" fmla="*/ 15433443 w 21638929"/>
              <a:gd name="connsiteY28" fmla="*/ 0 h 22452145"/>
              <a:gd name="connsiteX29" fmla="*/ 15698694 w 21638929"/>
              <a:gd name="connsiteY29" fmla="*/ 0 h 22452145"/>
              <a:gd name="connsiteX30" fmla="*/ 16396724 w 21638929"/>
              <a:gd name="connsiteY30" fmla="*/ 0 h 22452145"/>
              <a:gd name="connsiteX31" fmla="*/ 17094754 w 21638929"/>
              <a:gd name="connsiteY31" fmla="*/ 0 h 22452145"/>
              <a:gd name="connsiteX32" fmla="*/ 17143616 w 21638929"/>
              <a:gd name="connsiteY32" fmla="*/ 0 h 22452145"/>
              <a:gd name="connsiteX33" fmla="*/ 17192478 w 21638929"/>
              <a:gd name="connsiteY33" fmla="*/ 0 h 22452145"/>
              <a:gd name="connsiteX34" fmla="*/ 17890508 w 21638929"/>
              <a:gd name="connsiteY34" fmla="*/ 0 h 22452145"/>
              <a:gd name="connsiteX35" fmla="*/ 18155759 w 21638929"/>
              <a:gd name="connsiteY35" fmla="*/ 0 h 22452145"/>
              <a:gd name="connsiteX36" fmla="*/ 18421011 w 21638929"/>
              <a:gd name="connsiteY36" fmla="*/ 0 h 22452145"/>
              <a:gd name="connsiteX37" fmla="*/ 18686262 w 21638929"/>
              <a:gd name="connsiteY37" fmla="*/ 0 h 22452145"/>
              <a:gd name="connsiteX38" fmla="*/ 19384292 w 21638929"/>
              <a:gd name="connsiteY38" fmla="*/ 0 h 22452145"/>
              <a:gd name="connsiteX39" fmla="*/ 19649544 w 21638929"/>
              <a:gd name="connsiteY39" fmla="*/ 0 h 22452145"/>
              <a:gd name="connsiteX40" fmla="*/ 20780352 w 21638929"/>
              <a:gd name="connsiteY40" fmla="*/ 0 h 22452145"/>
              <a:gd name="connsiteX41" fmla="*/ 21045604 w 21638929"/>
              <a:gd name="connsiteY41" fmla="*/ 0 h 22452145"/>
              <a:gd name="connsiteX42" fmla="*/ 21638929 w 21638929"/>
              <a:gd name="connsiteY42" fmla="*/ 0 h 22452145"/>
              <a:gd name="connsiteX43" fmla="*/ 21638929 w 21638929"/>
              <a:gd name="connsiteY43" fmla="*/ 231325 h 22452145"/>
              <a:gd name="connsiteX44" fmla="*/ 21638929 w 21638929"/>
              <a:gd name="connsiteY44" fmla="*/ 462650 h 22452145"/>
              <a:gd name="connsiteX45" fmla="*/ 21638929 w 21638929"/>
              <a:gd name="connsiteY45" fmla="*/ 1143018 h 22452145"/>
              <a:gd name="connsiteX46" fmla="*/ 21638929 w 21638929"/>
              <a:gd name="connsiteY46" fmla="*/ 1823386 h 22452145"/>
              <a:gd name="connsiteX47" fmla="*/ 21638929 w 21638929"/>
              <a:gd name="connsiteY47" fmla="*/ 2279233 h 22452145"/>
              <a:gd name="connsiteX48" fmla="*/ 21638929 w 21638929"/>
              <a:gd name="connsiteY48" fmla="*/ 3408644 h 22452145"/>
              <a:gd name="connsiteX49" fmla="*/ 21638929 w 21638929"/>
              <a:gd name="connsiteY49" fmla="*/ 3639969 h 22452145"/>
              <a:gd name="connsiteX50" fmla="*/ 21638929 w 21638929"/>
              <a:gd name="connsiteY50" fmla="*/ 4320337 h 22452145"/>
              <a:gd name="connsiteX51" fmla="*/ 21638929 w 21638929"/>
              <a:gd name="connsiteY51" fmla="*/ 5225226 h 22452145"/>
              <a:gd name="connsiteX52" fmla="*/ 21638929 w 21638929"/>
              <a:gd name="connsiteY52" fmla="*/ 6354637 h 22452145"/>
              <a:gd name="connsiteX53" fmla="*/ 21638929 w 21638929"/>
              <a:gd name="connsiteY53" fmla="*/ 6585963 h 22452145"/>
              <a:gd name="connsiteX54" fmla="*/ 21638929 w 21638929"/>
              <a:gd name="connsiteY54" fmla="*/ 7266331 h 22452145"/>
              <a:gd name="connsiteX55" fmla="*/ 21638929 w 21638929"/>
              <a:gd name="connsiteY55" fmla="*/ 7722177 h 22452145"/>
              <a:gd name="connsiteX56" fmla="*/ 21638929 w 21638929"/>
              <a:gd name="connsiteY56" fmla="*/ 8402545 h 22452145"/>
              <a:gd name="connsiteX57" fmla="*/ 21638929 w 21638929"/>
              <a:gd name="connsiteY57" fmla="*/ 9082913 h 22452145"/>
              <a:gd name="connsiteX58" fmla="*/ 21638929 w 21638929"/>
              <a:gd name="connsiteY58" fmla="*/ 9314238 h 22452145"/>
              <a:gd name="connsiteX59" fmla="*/ 21638929 w 21638929"/>
              <a:gd name="connsiteY59" fmla="*/ 9545563 h 22452145"/>
              <a:gd name="connsiteX60" fmla="*/ 21638929 w 21638929"/>
              <a:gd name="connsiteY60" fmla="*/ 10001410 h 22452145"/>
              <a:gd name="connsiteX61" fmla="*/ 21638929 w 21638929"/>
              <a:gd name="connsiteY61" fmla="*/ 10232735 h 22452145"/>
              <a:gd name="connsiteX62" fmla="*/ 21638929 w 21638929"/>
              <a:gd name="connsiteY62" fmla="*/ 11362146 h 22452145"/>
              <a:gd name="connsiteX63" fmla="*/ 21638929 w 21638929"/>
              <a:gd name="connsiteY63" fmla="*/ 12267036 h 22452145"/>
              <a:gd name="connsiteX64" fmla="*/ 21638929 w 21638929"/>
              <a:gd name="connsiteY64" fmla="*/ 12273839 h 22452145"/>
              <a:gd name="connsiteX65" fmla="*/ 21638929 w 21638929"/>
              <a:gd name="connsiteY65" fmla="*/ 13403250 h 22452145"/>
              <a:gd name="connsiteX66" fmla="*/ 21638929 w 21638929"/>
              <a:gd name="connsiteY66" fmla="*/ 13410054 h 22452145"/>
              <a:gd name="connsiteX67" fmla="*/ 21638929 w 21638929"/>
              <a:gd name="connsiteY67" fmla="*/ 13865900 h 22452145"/>
              <a:gd name="connsiteX68" fmla="*/ 21638929 w 21638929"/>
              <a:gd name="connsiteY68" fmla="*/ 14321747 h 22452145"/>
              <a:gd name="connsiteX69" fmla="*/ 21638929 w 21638929"/>
              <a:gd name="connsiteY69" fmla="*/ 14777594 h 22452145"/>
              <a:gd name="connsiteX70" fmla="*/ 21638929 w 21638929"/>
              <a:gd name="connsiteY70" fmla="*/ 15233440 h 22452145"/>
              <a:gd name="connsiteX71" fmla="*/ 21638929 w 21638929"/>
              <a:gd name="connsiteY71" fmla="*/ 15240244 h 22452145"/>
              <a:gd name="connsiteX72" fmla="*/ 21638929 w 21638929"/>
              <a:gd name="connsiteY72" fmla="*/ 16369655 h 22452145"/>
              <a:gd name="connsiteX73" fmla="*/ 21638929 w 21638929"/>
              <a:gd name="connsiteY73" fmla="*/ 16376458 h 22452145"/>
              <a:gd name="connsiteX74" fmla="*/ 21638929 w 21638929"/>
              <a:gd name="connsiteY74" fmla="*/ 16383262 h 22452145"/>
              <a:gd name="connsiteX75" fmla="*/ 21638929 w 21638929"/>
              <a:gd name="connsiteY75" fmla="*/ 17288152 h 22452145"/>
              <a:gd name="connsiteX76" fmla="*/ 21638929 w 21638929"/>
              <a:gd name="connsiteY76" fmla="*/ 18417563 h 22452145"/>
              <a:gd name="connsiteX77" fmla="*/ 21638929 w 21638929"/>
              <a:gd name="connsiteY77" fmla="*/ 18648888 h 22452145"/>
              <a:gd name="connsiteX78" fmla="*/ 21638929 w 21638929"/>
              <a:gd name="connsiteY78" fmla="*/ 19553777 h 22452145"/>
              <a:gd name="connsiteX79" fmla="*/ 21638929 w 21638929"/>
              <a:gd name="connsiteY79" fmla="*/ 20458667 h 22452145"/>
              <a:gd name="connsiteX80" fmla="*/ 21638929 w 21638929"/>
              <a:gd name="connsiteY80" fmla="*/ 21363556 h 22452145"/>
              <a:gd name="connsiteX81" fmla="*/ 21638929 w 21638929"/>
              <a:gd name="connsiteY81" fmla="*/ 21594881 h 22452145"/>
              <a:gd name="connsiteX82" fmla="*/ 21638929 w 21638929"/>
              <a:gd name="connsiteY82" fmla="*/ 21826206 h 22452145"/>
              <a:gd name="connsiteX83" fmla="*/ 21638929 w 21638929"/>
              <a:gd name="connsiteY83" fmla="*/ 22452145 h 22452145"/>
              <a:gd name="connsiteX84" fmla="*/ 21157288 w 21638929"/>
              <a:gd name="connsiteY84" fmla="*/ 22452145 h 22452145"/>
              <a:gd name="connsiteX85" fmla="*/ 20242869 w 21638929"/>
              <a:gd name="connsiteY85" fmla="*/ 22452145 h 22452145"/>
              <a:gd name="connsiteX86" fmla="*/ 20194007 w 21638929"/>
              <a:gd name="connsiteY86" fmla="*/ 22452145 h 22452145"/>
              <a:gd name="connsiteX87" fmla="*/ 19928756 w 21638929"/>
              <a:gd name="connsiteY87" fmla="*/ 22452145 h 22452145"/>
              <a:gd name="connsiteX88" fmla="*/ 19879893 w 21638929"/>
              <a:gd name="connsiteY88" fmla="*/ 22452145 h 22452145"/>
              <a:gd name="connsiteX89" fmla="*/ 19398253 w 21638929"/>
              <a:gd name="connsiteY89" fmla="*/ 22452145 h 22452145"/>
              <a:gd name="connsiteX90" fmla="*/ 19349391 w 21638929"/>
              <a:gd name="connsiteY90" fmla="*/ 22452145 h 22452145"/>
              <a:gd name="connsiteX91" fmla="*/ 18218582 w 21638929"/>
              <a:gd name="connsiteY91" fmla="*/ 22452145 h 22452145"/>
              <a:gd name="connsiteX92" fmla="*/ 17304163 w 21638929"/>
              <a:gd name="connsiteY92" fmla="*/ 22452145 h 22452145"/>
              <a:gd name="connsiteX93" fmla="*/ 16173354 w 21638929"/>
              <a:gd name="connsiteY93" fmla="*/ 22452145 h 22452145"/>
              <a:gd name="connsiteX94" fmla="*/ 16124492 w 21638929"/>
              <a:gd name="connsiteY94" fmla="*/ 22452145 h 22452145"/>
              <a:gd name="connsiteX95" fmla="*/ 16075630 w 21638929"/>
              <a:gd name="connsiteY95" fmla="*/ 22452145 h 22452145"/>
              <a:gd name="connsiteX96" fmla="*/ 14944822 w 21638929"/>
              <a:gd name="connsiteY96" fmla="*/ 22452145 h 22452145"/>
              <a:gd name="connsiteX97" fmla="*/ 14463181 w 21638929"/>
              <a:gd name="connsiteY97" fmla="*/ 22452145 h 22452145"/>
              <a:gd name="connsiteX98" fmla="*/ 13981540 w 21638929"/>
              <a:gd name="connsiteY98" fmla="*/ 22452145 h 22452145"/>
              <a:gd name="connsiteX99" fmla="*/ 13499900 w 21638929"/>
              <a:gd name="connsiteY99" fmla="*/ 22452145 h 22452145"/>
              <a:gd name="connsiteX100" fmla="*/ 12585480 w 21638929"/>
              <a:gd name="connsiteY100" fmla="*/ 22452145 h 22452145"/>
              <a:gd name="connsiteX101" fmla="*/ 11887450 w 21638929"/>
              <a:gd name="connsiteY101" fmla="*/ 22452145 h 22452145"/>
              <a:gd name="connsiteX102" fmla="*/ 10973031 w 21638929"/>
              <a:gd name="connsiteY102" fmla="*/ 22452145 h 22452145"/>
              <a:gd name="connsiteX103" fmla="*/ 10491390 w 21638929"/>
              <a:gd name="connsiteY103" fmla="*/ 22452145 h 22452145"/>
              <a:gd name="connsiteX104" fmla="*/ 10009750 w 21638929"/>
              <a:gd name="connsiteY104" fmla="*/ 22452145 h 22452145"/>
              <a:gd name="connsiteX105" fmla="*/ 8878941 w 21638929"/>
              <a:gd name="connsiteY105" fmla="*/ 22452145 h 22452145"/>
              <a:gd name="connsiteX106" fmla="*/ 7964522 w 21638929"/>
              <a:gd name="connsiteY106" fmla="*/ 22452145 h 22452145"/>
              <a:gd name="connsiteX107" fmla="*/ 7050103 w 21638929"/>
              <a:gd name="connsiteY107" fmla="*/ 22452145 h 22452145"/>
              <a:gd name="connsiteX108" fmla="*/ 5919294 w 21638929"/>
              <a:gd name="connsiteY108" fmla="*/ 22452145 h 22452145"/>
              <a:gd name="connsiteX109" fmla="*/ 5870432 w 21638929"/>
              <a:gd name="connsiteY109" fmla="*/ 22452145 h 22452145"/>
              <a:gd name="connsiteX110" fmla="*/ 4739623 w 21638929"/>
              <a:gd name="connsiteY110" fmla="*/ 22452145 h 22452145"/>
              <a:gd name="connsiteX111" fmla="*/ 4257983 w 21638929"/>
              <a:gd name="connsiteY111" fmla="*/ 22452145 h 22452145"/>
              <a:gd name="connsiteX112" fmla="*/ 3776342 w 21638929"/>
              <a:gd name="connsiteY112" fmla="*/ 22452145 h 22452145"/>
              <a:gd name="connsiteX113" fmla="*/ 3727480 w 21638929"/>
              <a:gd name="connsiteY113" fmla="*/ 22452145 h 22452145"/>
              <a:gd name="connsiteX114" fmla="*/ 2596671 w 21638929"/>
              <a:gd name="connsiteY114" fmla="*/ 22452145 h 22452145"/>
              <a:gd name="connsiteX115" fmla="*/ 1465863 w 21638929"/>
              <a:gd name="connsiteY115" fmla="*/ 22452145 h 22452145"/>
              <a:gd name="connsiteX116" fmla="*/ 984222 w 21638929"/>
              <a:gd name="connsiteY116" fmla="*/ 22452145 h 22452145"/>
              <a:gd name="connsiteX117" fmla="*/ 0 w 21638929"/>
              <a:gd name="connsiteY117" fmla="*/ 22452145 h 22452145"/>
              <a:gd name="connsiteX118" fmla="*/ 0 w 21638929"/>
              <a:gd name="connsiteY118" fmla="*/ 21996298 h 22452145"/>
              <a:gd name="connsiteX119" fmla="*/ 0 w 21638929"/>
              <a:gd name="connsiteY119" fmla="*/ 21091409 h 22452145"/>
              <a:gd name="connsiteX120" fmla="*/ 0 w 21638929"/>
              <a:gd name="connsiteY120" fmla="*/ 20186519 h 22452145"/>
              <a:gd name="connsiteX121" fmla="*/ 0 w 21638929"/>
              <a:gd name="connsiteY121" fmla="*/ 19506151 h 22452145"/>
              <a:gd name="connsiteX122" fmla="*/ 0 w 21638929"/>
              <a:gd name="connsiteY122" fmla="*/ 19499348 h 22452145"/>
              <a:gd name="connsiteX123" fmla="*/ 0 w 21638929"/>
              <a:gd name="connsiteY123" fmla="*/ 19043501 h 22452145"/>
              <a:gd name="connsiteX124" fmla="*/ 0 w 21638929"/>
              <a:gd name="connsiteY124" fmla="*/ 18138612 h 22452145"/>
              <a:gd name="connsiteX125" fmla="*/ 0 w 21638929"/>
              <a:gd name="connsiteY125" fmla="*/ 17458244 h 22452145"/>
              <a:gd name="connsiteX126" fmla="*/ 0 w 21638929"/>
              <a:gd name="connsiteY126" fmla="*/ 17002397 h 22452145"/>
              <a:gd name="connsiteX127" fmla="*/ 0 w 21638929"/>
              <a:gd name="connsiteY127" fmla="*/ 16097508 h 22452145"/>
              <a:gd name="connsiteX128" fmla="*/ 0 w 21638929"/>
              <a:gd name="connsiteY128" fmla="*/ 15641661 h 22452145"/>
              <a:gd name="connsiteX129" fmla="*/ 0 w 21638929"/>
              <a:gd name="connsiteY129" fmla="*/ 14736772 h 22452145"/>
              <a:gd name="connsiteX130" fmla="*/ 0 w 21638929"/>
              <a:gd name="connsiteY130" fmla="*/ 14280925 h 22452145"/>
              <a:gd name="connsiteX131" fmla="*/ 0 w 21638929"/>
              <a:gd name="connsiteY131" fmla="*/ 13376035 h 22452145"/>
              <a:gd name="connsiteX132" fmla="*/ 0 w 21638929"/>
              <a:gd name="connsiteY132" fmla="*/ 12695667 h 22452145"/>
              <a:gd name="connsiteX133" fmla="*/ 0 w 21638929"/>
              <a:gd name="connsiteY133" fmla="*/ 12239821 h 22452145"/>
              <a:gd name="connsiteX134" fmla="*/ 0 w 21638929"/>
              <a:gd name="connsiteY134" fmla="*/ 11783974 h 22452145"/>
              <a:gd name="connsiteX135" fmla="*/ 0 w 21638929"/>
              <a:gd name="connsiteY135" fmla="*/ 11552649 h 22452145"/>
              <a:gd name="connsiteX136" fmla="*/ 0 w 21638929"/>
              <a:gd name="connsiteY136" fmla="*/ 10423238 h 22452145"/>
              <a:gd name="connsiteX137" fmla="*/ 0 w 21638929"/>
              <a:gd name="connsiteY137" fmla="*/ 10191913 h 22452145"/>
              <a:gd name="connsiteX138" fmla="*/ 0 w 21638929"/>
              <a:gd name="connsiteY138" fmla="*/ 9062502 h 22452145"/>
              <a:gd name="connsiteX139" fmla="*/ 0 w 21638929"/>
              <a:gd name="connsiteY139" fmla="*/ 8831177 h 22452145"/>
              <a:gd name="connsiteX140" fmla="*/ 0 w 21638929"/>
              <a:gd name="connsiteY140" fmla="*/ 7701766 h 22452145"/>
              <a:gd name="connsiteX141" fmla="*/ 0 w 21638929"/>
              <a:gd name="connsiteY141" fmla="*/ 7694962 h 22452145"/>
              <a:gd name="connsiteX142" fmla="*/ 0 w 21638929"/>
              <a:gd name="connsiteY142" fmla="*/ 6790073 h 22452145"/>
              <a:gd name="connsiteX143" fmla="*/ 0 w 21638929"/>
              <a:gd name="connsiteY143" fmla="*/ 6558748 h 22452145"/>
              <a:gd name="connsiteX144" fmla="*/ 0 w 21638929"/>
              <a:gd name="connsiteY144" fmla="*/ 5653858 h 22452145"/>
              <a:gd name="connsiteX145" fmla="*/ 0 w 21638929"/>
              <a:gd name="connsiteY145" fmla="*/ 5647055 h 22452145"/>
              <a:gd name="connsiteX146" fmla="*/ 0 w 21638929"/>
              <a:gd name="connsiteY146" fmla="*/ 4742165 h 22452145"/>
              <a:gd name="connsiteX147" fmla="*/ 0 w 21638929"/>
              <a:gd name="connsiteY147" fmla="*/ 3837276 h 22452145"/>
              <a:gd name="connsiteX148" fmla="*/ 0 w 21638929"/>
              <a:gd name="connsiteY148" fmla="*/ 2707865 h 22452145"/>
              <a:gd name="connsiteX149" fmla="*/ 0 w 21638929"/>
              <a:gd name="connsiteY149" fmla="*/ 2701061 h 22452145"/>
              <a:gd name="connsiteX150" fmla="*/ 0 w 21638929"/>
              <a:gd name="connsiteY150" fmla="*/ 2245215 h 22452145"/>
              <a:gd name="connsiteX151" fmla="*/ 0 w 21638929"/>
              <a:gd name="connsiteY151" fmla="*/ 1340325 h 22452145"/>
              <a:gd name="connsiteX152" fmla="*/ 0 w 21638929"/>
              <a:gd name="connsiteY152" fmla="*/ 659957 h 22452145"/>
              <a:gd name="connsiteX153" fmla="*/ 0 w 21638929"/>
              <a:gd name="connsiteY153" fmla="*/ 0 h 2245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21638929" h="22452145" fill="none" extrusionOk="0">
                <a:moveTo>
                  <a:pt x="0" y="0"/>
                </a:moveTo>
                <a:cubicBezTo>
                  <a:pt x="157934" y="-13538"/>
                  <a:pt x="255803" y="-2211"/>
                  <a:pt x="481641" y="0"/>
                </a:cubicBezTo>
                <a:cubicBezTo>
                  <a:pt x="707479" y="2211"/>
                  <a:pt x="1381188" y="-45462"/>
                  <a:pt x="1612449" y="0"/>
                </a:cubicBezTo>
                <a:cubicBezTo>
                  <a:pt x="1843710" y="45462"/>
                  <a:pt x="2296851" y="-11883"/>
                  <a:pt x="2743258" y="0"/>
                </a:cubicBezTo>
                <a:cubicBezTo>
                  <a:pt x="3189665" y="11883"/>
                  <a:pt x="2770022" y="792"/>
                  <a:pt x="2792120" y="0"/>
                </a:cubicBezTo>
                <a:cubicBezTo>
                  <a:pt x="2814218" y="-792"/>
                  <a:pt x="2819883" y="2026"/>
                  <a:pt x="2840982" y="0"/>
                </a:cubicBezTo>
                <a:cubicBezTo>
                  <a:pt x="2862081" y="-2026"/>
                  <a:pt x="2973697" y="-10192"/>
                  <a:pt x="3106233" y="0"/>
                </a:cubicBezTo>
                <a:cubicBezTo>
                  <a:pt x="3238769" y="10192"/>
                  <a:pt x="3457672" y="1485"/>
                  <a:pt x="3587874" y="0"/>
                </a:cubicBezTo>
                <a:cubicBezTo>
                  <a:pt x="3718076" y="-1485"/>
                  <a:pt x="3784518" y="-5927"/>
                  <a:pt x="3853125" y="0"/>
                </a:cubicBezTo>
                <a:cubicBezTo>
                  <a:pt x="3921732" y="5927"/>
                  <a:pt x="4040003" y="8951"/>
                  <a:pt x="4118377" y="0"/>
                </a:cubicBezTo>
                <a:cubicBezTo>
                  <a:pt x="4196751" y="-8951"/>
                  <a:pt x="4277747" y="-2752"/>
                  <a:pt x="4383628" y="0"/>
                </a:cubicBezTo>
                <a:cubicBezTo>
                  <a:pt x="4489509" y="2752"/>
                  <a:pt x="4876977" y="14120"/>
                  <a:pt x="5298047" y="0"/>
                </a:cubicBezTo>
                <a:cubicBezTo>
                  <a:pt x="5719117" y="-14120"/>
                  <a:pt x="5477746" y="-4272"/>
                  <a:pt x="5563299" y="0"/>
                </a:cubicBezTo>
                <a:cubicBezTo>
                  <a:pt x="5648852" y="4272"/>
                  <a:pt x="6033476" y="25844"/>
                  <a:pt x="6261329" y="0"/>
                </a:cubicBezTo>
                <a:cubicBezTo>
                  <a:pt x="6489182" y="-25844"/>
                  <a:pt x="6431083" y="7415"/>
                  <a:pt x="6526580" y="0"/>
                </a:cubicBezTo>
                <a:cubicBezTo>
                  <a:pt x="6622077" y="-7415"/>
                  <a:pt x="7211380" y="10755"/>
                  <a:pt x="7657389" y="0"/>
                </a:cubicBezTo>
                <a:cubicBezTo>
                  <a:pt x="8103398" y="-10755"/>
                  <a:pt x="8184906" y="30424"/>
                  <a:pt x="8571808" y="0"/>
                </a:cubicBezTo>
                <a:cubicBezTo>
                  <a:pt x="8958710" y="-30424"/>
                  <a:pt x="8994093" y="21818"/>
                  <a:pt x="9269838" y="0"/>
                </a:cubicBezTo>
                <a:cubicBezTo>
                  <a:pt x="9545583" y="-21818"/>
                  <a:pt x="9410026" y="-4599"/>
                  <a:pt x="9535089" y="0"/>
                </a:cubicBezTo>
                <a:cubicBezTo>
                  <a:pt x="9660152" y="4599"/>
                  <a:pt x="9572487" y="-1503"/>
                  <a:pt x="9583951" y="0"/>
                </a:cubicBezTo>
                <a:cubicBezTo>
                  <a:pt x="9595415" y="1503"/>
                  <a:pt x="10152404" y="-27475"/>
                  <a:pt x="10498371" y="0"/>
                </a:cubicBezTo>
                <a:cubicBezTo>
                  <a:pt x="10844338" y="27475"/>
                  <a:pt x="11067175" y="20757"/>
                  <a:pt x="11629179" y="0"/>
                </a:cubicBezTo>
                <a:cubicBezTo>
                  <a:pt x="12191183" y="-20757"/>
                  <a:pt x="12499072" y="12301"/>
                  <a:pt x="12759988" y="0"/>
                </a:cubicBezTo>
                <a:cubicBezTo>
                  <a:pt x="13020904" y="-12301"/>
                  <a:pt x="13333239" y="-21744"/>
                  <a:pt x="13674407" y="0"/>
                </a:cubicBezTo>
                <a:cubicBezTo>
                  <a:pt x="14015575" y="21744"/>
                  <a:pt x="13931667" y="-13862"/>
                  <a:pt x="14156048" y="0"/>
                </a:cubicBezTo>
                <a:cubicBezTo>
                  <a:pt x="14380429" y="13862"/>
                  <a:pt x="14182040" y="-479"/>
                  <a:pt x="14204910" y="0"/>
                </a:cubicBezTo>
                <a:cubicBezTo>
                  <a:pt x="14227780" y="479"/>
                  <a:pt x="14376743" y="6849"/>
                  <a:pt x="14470161" y="0"/>
                </a:cubicBezTo>
                <a:cubicBezTo>
                  <a:pt x="14563579" y="-6849"/>
                  <a:pt x="15069077" y="29621"/>
                  <a:pt x="15384580" y="0"/>
                </a:cubicBezTo>
                <a:cubicBezTo>
                  <a:pt x="15700083" y="-29621"/>
                  <a:pt x="15414922" y="-278"/>
                  <a:pt x="15433443" y="0"/>
                </a:cubicBezTo>
                <a:cubicBezTo>
                  <a:pt x="15451964" y="278"/>
                  <a:pt x="15594459" y="-3936"/>
                  <a:pt x="15698694" y="0"/>
                </a:cubicBezTo>
                <a:cubicBezTo>
                  <a:pt x="15802929" y="3936"/>
                  <a:pt x="16200705" y="-20677"/>
                  <a:pt x="16396724" y="0"/>
                </a:cubicBezTo>
                <a:cubicBezTo>
                  <a:pt x="16592743" y="20677"/>
                  <a:pt x="16885482" y="-15480"/>
                  <a:pt x="17094754" y="0"/>
                </a:cubicBezTo>
                <a:cubicBezTo>
                  <a:pt x="17304026" y="15480"/>
                  <a:pt x="17131447" y="-1604"/>
                  <a:pt x="17143616" y="0"/>
                </a:cubicBezTo>
                <a:cubicBezTo>
                  <a:pt x="17155785" y="1604"/>
                  <a:pt x="17177997" y="464"/>
                  <a:pt x="17192478" y="0"/>
                </a:cubicBezTo>
                <a:cubicBezTo>
                  <a:pt x="17206959" y="-464"/>
                  <a:pt x="17603078" y="-18776"/>
                  <a:pt x="17890508" y="0"/>
                </a:cubicBezTo>
                <a:cubicBezTo>
                  <a:pt x="18177938" y="18776"/>
                  <a:pt x="18099118" y="7752"/>
                  <a:pt x="18155759" y="0"/>
                </a:cubicBezTo>
                <a:cubicBezTo>
                  <a:pt x="18212400" y="-7752"/>
                  <a:pt x="18329602" y="1567"/>
                  <a:pt x="18421011" y="0"/>
                </a:cubicBezTo>
                <a:cubicBezTo>
                  <a:pt x="18512420" y="-1567"/>
                  <a:pt x="18566625" y="-6156"/>
                  <a:pt x="18686262" y="0"/>
                </a:cubicBezTo>
                <a:cubicBezTo>
                  <a:pt x="18805899" y="6156"/>
                  <a:pt x="19155956" y="8938"/>
                  <a:pt x="19384292" y="0"/>
                </a:cubicBezTo>
                <a:cubicBezTo>
                  <a:pt x="19612628" y="-8938"/>
                  <a:pt x="19536187" y="1579"/>
                  <a:pt x="19649544" y="0"/>
                </a:cubicBezTo>
                <a:cubicBezTo>
                  <a:pt x="19762901" y="-1579"/>
                  <a:pt x="20545664" y="46426"/>
                  <a:pt x="20780352" y="0"/>
                </a:cubicBezTo>
                <a:cubicBezTo>
                  <a:pt x="21015040" y="-46426"/>
                  <a:pt x="20931357" y="-5674"/>
                  <a:pt x="21045604" y="0"/>
                </a:cubicBezTo>
                <a:cubicBezTo>
                  <a:pt x="21159851" y="5674"/>
                  <a:pt x="21378876" y="-24692"/>
                  <a:pt x="21638929" y="0"/>
                </a:cubicBezTo>
                <a:cubicBezTo>
                  <a:pt x="21649767" y="83181"/>
                  <a:pt x="21648903" y="178693"/>
                  <a:pt x="21638929" y="231325"/>
                </a:cubicBezTo>
                <a:cubicBezTo>
                  <a:pt x="21628955" y="283957"/>
                  <a:pt x="21630102" y="410169"/>
                  <a:pt x="21638929" y="462650"/>
                </a:cubicBezTo>
                <a:cubicBezTo>
                  <a:pt x="21647756" y="515131"/>
                  <a:pt x="21653450" y="1005525"/>
                  <a:pt x="21638929" y="1143018"/>
                </a:cubicBezTo>
                <a:cubicBezTo>
                  <a:pt x="21624408" y="1280511"/>
                  <a:pt x="21635281" y="1484164"/>
                  <a:pt x="21638929" y="1823386"/>
                </a:cubicBezTo>
                <a:cubicBezTo>
                  <a:pt x="21642577" y="2162608"/>
                  <a:pt x="21633006" y="2078011"/>
                  <a:pt x="21638929" y="2279233"/>
                </a:cubicBezTo>
                <a:cubicBezTo>
                  <a:pt x="21644852" y="2480455"/>
                  <a:pt x="21653368" y="3055625"/>
                  <a:pt x="21638929" y="3408644"/>
                </a:cubicBezTo>
                <a:cubicBezTo>
                  <a:pt x="21624490" y="3761663"/>
                  <a:pt x="21644010" y="3558884"/>
                  <a:pt x="21638929" y="3639969"/>
                </a:cubicBezTo>
                <a:cubicBezTo>
                  <a:pt x="21633848" y="3721054"/>
                  <a:pt x="21628558" y="4085491"/>
                  <a:pt x="21638929" y="4320337"/>
                </a:cubicBezTo>
                <a:cubicBezTo>
                  <a:pt x="21649300" y="4555183"/>
                  <a:pt x="21604836" y="4992067"/>
                  <a:pt x="21638929" y="5225226"/>
                </a:cubicBezTo>
                <a:cubicBezTo>
                  <a:pt x="21673022" y="5458385"/>
                  <a:pt x="21626050" y="5834648"/>
                  <a:pt x="21638929" y="6354637"/>
                </a:cubicBezTo>
                <a:cubicBezTo>
                  <a:pt x="21651808" y="6874626"/>
                  <a:pt x="21630545" y="6493789"/>
                  <a:pt x="21638929" y="6585963"/>
                </a:cubicBezTo>
                <a:cubicBezTo>
                  <a:pt x="21647313" y="6678137"/>
                  <a:pt x="21634641" y="7116913"/>
                  <a:pt x="21638929" y="7266331"/>
                </a:cubicBezTo>
                <a:cubicBezTo>
                  <a:pt x="21643217" y="7415749"/>
                  <a:pt x="21623354" y="7565626"/>
                  <a:pt x="21638929" y="7722177"/>
                </a:cubicBezTo>
                <a:cubicBezTo>
                  <a:pt x="21654504" y="7878728"/>
                  <a:pt x="21632630" y="8096914"/>
                  <a:pt x="21638929" y="8402545"/>
                </a:cubicBezTo>
                <a:cubicBezTo>
                  <a:pt x="21645228" y="8708176"/>
                  <a:pt x="21622919" y="8907465"/>
                  <a:pt x="21638929" y="9082913"/>
                </a:cubicBezTo>
                <a:cubicBezTo>
                  <a:pt x="21654939" y="9258361"/>
                  <a:pt x="21627896" y="9205507"/>
                  <a:pt x="21638929" y="9314238"/>
                </a:cubicBezTo>
                <a:cubicBezTo>
                  <a:pt x="21649962" y="9422969"/>
                  <a:pt x="21629993" y="9497507"/>
                  <a:pt x="21638929" y="9545563"/>
                </a:cubicBezTo>
                <a:cubicBezTo>
                  <a:pt x="21647865" y="9593620"/>
                  <a:pt x="21657055" y="9897266"/>
                  <a:pt x="21638929" y="10001410"/>
                </a:cubicBezTo>
                <a:cubicBezTo>
                  <a:pt x="21620803" y="10105554"/>
                  <a:pt x="21637613" y="10147629"/>
                  <a:pt x="21638929" y="10232735"/>
                </a:cubicBezTo>
                <a:cubicBezTo>
                  <a:pt x="21640245" y="10317841"/>
                  <a:pt x="21602065" y="11104014"/>
                  <a:pt x="21638929" y="11362146"/>
                </a:cubicBezTo>
                <a:cubicBezTo>
                  <a:pt x="21675793" y="11620278"/>
                  <a:pt x="21605872" y="11963180"/>
                  <a:pt x="21638929" y="12267036"/>
                </a:cubicBezTo>
                <a:cubicBezTo>
                  <a:pt x="21671987" y="12570892"/>
                  <a:pt x="21638892" y="12272195"/>
                  <a:pt x="21638929" y="12273839"/>
                </a:cubicBezTo>
                <a:cubicBezTo>
                  <a:pt x="21638966" y="12275483"/>
                  <a:pt x="21625842" y="13133422"/>
                  <a:pt x="21638929" y="13403250"/>
                </a:cubicBezTo>
                <a:cubicBezTo>
                  <a:pt x="21652016" y="13673078"/>
                  <a:pt x="21638615" y="13407207"/>
                  <a:pt x="21638929" y="13410054"/>
                </a:cubicBezTo>
                <a:cubicBezTo>
                  <a:pt x="21639243" y="13412901"/>
                  <a:pt x="21649683" y="13745041"/>
                  <a:pt x="21638929" y="13865900"/>
                </a:cubicBezTo>
                <a:cubicBezTo>
                  <a:pt x="21628175" y="13986759"/>
                  <a:pt x="21621767" y="14143959"/>
                  <a:pt x="21638929" y="14321747"/>
                </a:cubicBezTo>
                <a:cubicBezTo>
                  <a:pt x="21656091" y="14499535"/>
                  <a:pt x="21660923" y="14599545"/>
                  <a:pt x="21638929" y="14777594"/>
                </a:cubicBezTo>
                <a:cubicBezTo>
                  <a:pt x="21616935" y="14955643"/>
                  <a:pt x="21620100" y="15099783"/>
                  <a:pt x="21638929" y="15233440"/>
                </a:cubicBezTo>
                <a:cubicBezTo>
                  <a:pt x="21657758" y="15367097"/>
                  <a:pt x="21638651" y="15237961"/>
                  <a:pt x="21638929" y="15240244"/>
                </a:cubicBezTo>
                <a:cubicBezTo>
                  <a:pt x="21639207" y="15242527"/>
                  <a:pt x="21625489" y="16102664"/>
                  <a:pt x="21638929" y="16369655"/>
                </a:cubicBezTo>
                <a:cubicBezTo>
                  <a:pt x="21652369" y="16636646"/>
                  <a:pt x="21638932" y="16374060"/>
                  <a:pt x="21638929" y="16376458"/>
                </a:cubicBezTo>
                <a:cubicBezTo>
                  <a:pt x="21638926" y="16378856"/>
                  <a:pt x="21638723" y="16381568"/>
                  <a:pt x="21638929" y="16383262"/>
                </a:cubicBezTo>
                <a:cubicBezTo>
                  <a:pt x="21639135" y="16384956"/>
                  <a:pt x="21661370" y="16976842"/>
                  <a:pt x="21638929" y="17288152"/>
                </a:cubicBezTo>
                <a:cubicBezTo>
                  <a:pt x="21616489" y="17599462"/>
                  <a:pt x="21594228" y="18101054"/>
                  <a:pt x="21638929" y="18417563"/>
                </a:cubicBezTo>
                <a:cubicBezTo>
                  <a:pt x="21683630" y="18734072"/>
                  <a:pt x="21635793" y="18560126"/>
                  <a:pt x="21638929" y="18648888"/>
                </a:cubicBezTo>
                <a:cubicBezTo>
                  <a:pt x="21642065" y="18737650"/>
                  <a:pt x="21595831" y="19340232"/>
                  <a:pt x="21638929" y="19553777"/>
                </a:cubicBezTo>
                <a:cubicBezTo>
                  <a:pt x="21682027" y="19767322"/>
                  <a:pt x="21619737" y="20251656"/>
                  <a:pt x="21638929" y="20458667"/>
                </a:cubicBezTo>
                <a:cubicBezTo>
                  <a:pt x="21658122" y="20665678"/>
                  <a:pt x="21682497" y="21154007"/>
                  <a:pt x="21638929" y="21363556"/>
                </a:cubicBezTo>
                <a:cubicBezTo>
                  <a:pt x="21595361" y="21573105"/>
                  <a:pt x="21635404" y="21515656"/>
                  <a:pt x="21638929" y="21594881"/>
                </a:cubicBezTo>
                <a:cubicBezTo>
                  <a:pt x="21642454" y="21674106"/>
                  <a:pt x="21629130" y="21771906"/>
                  <a:pt x="21638929" y="21826206"/>
                </a:cubicBezTo>
                <a:cubicBezTo>
                  <a:pt x="21648728" y="21880507"/>
                  <a:pt x="21666616" y="22186452"/>
                  <a:pt x="21638929" y="22452145"/>
                </a:cubicBezTo>
                <a:cubicBezTo>
                  <a:pt x="21430397" y="22434142"/>
                  <a:pt x="21292742" y="22430773"/>
                  <a:pt x="21157288" y="22452145"/>
                </a:cubicBezTo>
                <a:cubicBezTo>
                  <a:pt x="21021834" y="22473517"/>
                  <a:pt x="20637194" y="22436462"/>
                  <a:pt x="20242869" y="22452145"/>
                </a:cubicBezTo>
                <a:cubicBezTo>
                  <a:pt x="19848544" y="22467828"/>
                  <a:pt x="20211697" y="22449780"/>
                  <a:pt x="20194007" y="22452145"/>
                </a:cubicBezTo>
                <a:cubicBezTo>
                  <a:pt x="20176317" y="22454510"/>
                  <a:pt x="20046621" y="22459268"/>
                  <a:pt x="19928756" y="22452145"/>
                </a:cubicBezTo>
                <a:cubicBezTo>
                  <a:pt x="19810891" y="22445022"/>
                  <a:pt x="19903150" y="22453375"/>
                  <a:pt x="19879893" y="22452145"/>
                </a:cubicBezTo>
                <a:cubicBezTo>
                  <a:pt x="19856637" y="22450915"/>
                  <a:pt x="19588584" y="22462447"/>
                  <a:pt x="19398253" y="22452145"/>
                </a:cubicBezTo>
                <a:cubicBezTo>
                  <a:pt x="19207922" y="22441843"/>
                  <a:pt x="19362884" y="22452410"/>
                  <a:pt x="19349391" y="22452145"/>
                </a:cubicBezTo>
                <a:cubicBezTo>
                  <a:pt x="19335898" y="22451880"/>
                  <a:pt x="18462533" y="22465880"/>
                  <a:pt x="18218582" y="22452145"/>
                </a:cubicBezTo>
                <a:cubicBezTo>
                  <a:pt x="17974631" y="22438410"/>
                  <a:pt x="17539410" y="22444648"/>
                  <a:pt x="17304163" y="22452145"/>
                </a:cubicBezTo>
                <a:cubicBezTo>
                  <a:pt x="17068916" y="22459642"/>
                  <a:pt x="16480631" y="22476933"/>
                  <a:pt x="16173354" y="22452145"/>
                </a:cubicBezTo>
                <a:cubicBezTo>
                  <a:pt x="15866077" y="22427357"/>
                  <a:pt x="16142782" y="22453435"/>
                  <a:pt x="16124492" y="22452145"/>
                </a:cubicBezTo>
                <a:cubicBezTo>
                  <a:pt x="16106202" y="22450855"/>
                  <a:pt x="16096302" y="22454204"/>
                  <a:pt x="16075630" y="22452145"/>
                </a:cubicBezTo>
                <a:cubicBezTo>
                  <a:pt x="16054958" y="22450086"/>
                  <a:pt x="15223905" y="22450091"/>
                  <a:pt x="14944822" y="22452145"/>
                </a:cubicBezTo>
                <a:cubicBezTo>
                  <a:pt x="14665739" y="22454199"/>
                  <a:pt x="14611866" y="22467410"/>
                  <a:pt x="14463181" y="22452145"/>
                </a:cubicBezTo>
                <a:cubicBezTo>
                  <a:pt x="14314496" y="22436880"/>
                  <a:pt x="14177106" y="22469348"/>
                  <a:pt x="13981540" y="22452145"/>
                </a:cubicBezTo>
                <a:cubicBezTo>
                  <a:pt x="13785974" y="22434942"/>
                  <a:pt x="13658639" y="22455801"/>
                  <a:pt x="13499900" y="22452145"/>
                </a:cubicBezTo>
                <a:cubicBezTo>
                  <a:pt x="13341161" y="22448489"/>
                  <a:pt x="13031118" y="22489858"/>
                  <a:pt x="12585480" y="22452145"/>
                </a:cubicBezTo>
                <a:cubicBezTo>
                  <a:pt x="12139842" y="22414432"/>
                  <a:pt x="12222590" y="22463647"/>
                  <a:pt x="11887450" y="22452145"/>
                </a:cubicBezTo>
                <a:cubicBezTo>
                  <a:pt x="11552310" y="22440644"/>
                  <a:pt x="11380595" y="22417997"/>
                  <a:pt x="10973031" y="22452145"/>
                </a:cubicBezTo>
                <a:cubicBezTo>
                  <a:pt x="10565467" y="22486293"/>
                  <a:pt x="10695541" y="22461914"/>
                  <a:pt x="10491390" y="22452145"/>
                </a:cubicBezTo>
                <a:cubicBezTo>
                  <a:pt x="10287239" y="22442376"/>
                  <a:pt x="10141745" y="22438372"/>
                  <a:pt x="10009750" y="22452145"/>
                </a:cubicBezTo>
                <a:cubicBezTo>
                  <a:pt x="9877755" y="22465918"/>
                  <a:pt x="9127537" y="22421137"/>
                  <a:pt x="8878941" y="22452145"/>
                </a:cubicBezTo>
                <a:cubicBezTo>
                  <a:pt x="8630345" y="22483153"/>
                  <a:pt x="8172256" y="22482135"/>
                  <a:pt x="7964522" y="22452145"/>
                </a:cubicBezTo>
                <a:cubicBezTo>
                  <a:pt x="7756788" y="22422155"/>
                  <a:pt x="7440031" y="22491325"/>
                  <a:pt x="7050103" y="22452145"/>
                </a:cubicBezTo>
                <a:cubicBezTo>
                  <a:pt x="6660175" y="22412965"/>
                  <a:pt x="6386756" y="22482446"/>
                  <a:pt x="5919294" y="22452145"/>
                </a:cubicBezTo>
                <a:cubicBezTo>
                  <a:pt x="5451832" y="22421844"/>
                  <a:pt x="5893144" y="22454015"/>
                  <a:pt x="5870432" y="22452145"/>
                </a:cubicBezTo>
                <a:cubicBezTo>
                  <a:pt x="5847720" y="22450275"/>
                  <a:pt x="5238813" y="22418463"/>
                  <a:pt x="4739623" y="22452145"/>
                </a:cubicBezTo>
                <a:cubicBezTo>
                  <a:pt x="4240433" y="22485827"/>
                  <a:pt x="4483859" y="22474715"/>
                  <a:pt x="4257983" y="22452145"/>
                </a:cubicBezTo>
                <a:cubicBezTo>
                  <a:pt x="4032107" y="22429575"/>
                  <a:pt x="3885453" y="22454499"/>
                  <a:pt x="3776342" y="22452145"/>
                </a:cubicBezTo>
                <a:cubicBezTo>
                  <a:pt x="3667231" y="22449791"/>
                  <a:pt x="3749353" y="22450852"/>
                  <a:pt x="3727480" y="22452145"/>
                </a:cubicBezTo>
                <a:cubicBezTo>
                  <a:pt x="3705607" y="22453438"/>
                  <a:pt x="3012105" y="22475683"/>
                  <a:pt x="2596671" y="22452145"/>
                </a:cubicBezTo>
                <a:cubicBezTo>
                  <a:pt x="2181237" y="22428607"/>
                  <a:pt x="1975297" y="22405781"/>
                  <a:pt x="1465863" y="22452145"/>
                </a:cubicBezTo>
                <a:cubicBezTo>
                  <a:pt x="956429" y="22498509"/>
                  <a:pt x="1125008" y="22471106"/>
                  <a:pt x="984222" y="22452145"/>
                </a:cubicBezTo>
                <a:cubicBezTo>
                  <a:pt x="843436" y="22433184"/>
                  <a:pt x="425105" y="22415541"/>
                  <a:pt x="0" y="22452145"/>
                </a:cubicBezTo>
                <a:cubicBezTo>
                  <a:pt x="-11120" y="22326829"/>
                  <a:pt x="22517" y="22222542"/>
                  <a:pt x="0" y="21996298"/>
                </a:cubicBezTo>
                <a:cubicBezTo>
                  <a:pt x="-22517" y="21770054"/>
                  <a:pt x="11770" y="21344193"/>
                  <a:pt x="0" y="21091409"/>
                </a:cubicBezTo>
                <a:cubicBezTo>
                  <a:pt x="-11770" y="20838625"/>
                  <a:pt x="2878" y="20381333"/>
                  <a:pt x="0" y="20186519"/>
                </a:cubicBezTo>
                <a:cubicBezTo>
                  <a:pt x="-2878" y="19991705"/>
                  <a:pt x="177" y="19795139"/>
                  <a:pt x="0" y="19506151"/>
                </a:cubicBezTo>
                <a:cubicBezTo>
                  <a:pt x="-177" y="19217163"/>
                  <a:pt x="-151" y="19501871"/>
                  <a:pt x="0" y="19499348"/>
                </a:cubicBezTo>
                <a:cubicBezTo>
                  <a:pt x="151" y="19496825"/>
                  <a:pt x="5048" y="19150676"/>
                  <a:pt x="0" y="19043501"/>
                </a:cubicBezTo>
                <a:cubicBezTo>
                  <a:pt x="-5048" y="18936326"/>
                  <a:pt x="25515" y="18349847"/>
                  <a:pt x="0" y="18138612"/>
                </a:cubicBezTo>
                <a:cubicBezTo>
                  <a:pt x="-25515" y="17927377"/>
                  <a:pt x="-17566" y="17671228"/>
                  <a:pt x="0" y="17458244"/>
                </a:cubicBezTo>
                <a:cubicBezTo>
                  <a:pt x="17566" y="17245260"/>
                  <a:pt x="-22453" y="17104351"/>
                  <a:pt x="0" y="17002397"/>
                </a:cubicBezTo>
                <a:cubicBezTo>
                  <a:pt x="22453" y="16900443"/>
                  <a:pt x="1137" y="16476193"/>
                  <a:pt x="0" y="16097508"/>
                </a:cubicBezTo>
                <a:cubicBezTo>
                  <a:pt x="-1137" y="15718823"/>
                  <a:pt x="-7106" y="15779359"/>
                  <a:pt x="0" y="15641661"/>
                </a:cubicBezTo>
                <a:cubicBezTo>
                  <a:pt x="7106" y="15503963"/>
                  <a:pt x="38232" y="15090998"/>
                  <a:pt x="0" y="14736772"/>
                </a:cubicBezTo>
                <a:cubicBezTo>
                  <a:pt x="-38232" y="14382546"/>
                  <a:pt x="-3240" y="14453203"/>
                  <a:pt x="0" y="14280925"/>
                </a:cubicBezTo>
                <a:cubicBezTo>
                  <a:pt x="3240" y="14108647"/>
                  <a:pt x="-31021" y="13783344"/>
                  <a:pt x="0" y="13376035"/>
                </a:cubicBezTo>
                <a:cubicBezTo>
                  <a:pt x="31021" y="12968726"/>
                  <a:pt x="2113" y="12858580"/>
                  <a:pt x="0" y="12695667"/>
                </a:cubicBezTo>
                <a:cubicBezTo>
                  <a:pt x="-2113" y="12532754"/>
                  <a:pt x="-21574" y="12412489"/>
                  <a:pt x="0" y="12239821"/>
                </a:cubicBezTo>
                <a:cubicBezTo>
                  <a:pt x="21574" y="12067153"/>
                  <a:pt x="22006" y="11904510"/>
                  <a:pt x="0" y="11783974"/>
                </a:cubicBezTo>
                <a:cubicBezTo>
                  <a:pt x="-22006" y="11663438"/>
                  <a:pt x="9781" y="11620150"/>
                  <a:pt x="0" y="11552649"/>
                </a:cubicBezTo>
                <a:cubicBezTo>
                  <a:pt x="-9781" y="11485149"/>
                  <a:pt x="-28230" y="10974875"/>
                  <a:pt x="0" y="10423238"/>
                </a:cubicBezTo>
                <a:cubicBezTo>
                  <a:pt x="28230" y="9871601"/>
                  <a:pt x="9147" y="10267456"/>
                  <a:pt x="0" y="10191913"/>
                </a:cubicBezTo>
                <a:cubicBezTo>
                  <a:pt x="-9147" y="10116371"/>
                  <a:pt x="20622" y="9521143"/>
                  <a:pt x="0" y="9062502"/>
                </a:cubicBezTo>
                <a:cubicBezTo>
                  <a:pt x="-20622" y="8603861"/>
                  <a:pt x="-826" y="8930320"/>
                  <a:pt x="0" y="8831177"/>
                </a:cubicBezTo>
                <a:cubicBezTo>
                  <a:pt x="826" y="8732035"/>
                  <a:pt x="33553" y="8124126"/>
                  <a:pt x="0" y="7701766"/>
                </a:cubicBezTo>
                <a:cubicBezTo>
                  <a:pt x="-33553" y="7279406"/>
                  <a:pt x="244" y="7696773"/>
                  <a:pt x="0" y="7694962"/>
                </a:cubicBezTo>
                <a:cubicBezTo>
                  <a:pt x="-244" y="7693151"/>
                  <a:pt x="-3764" y="7032814"/>
                  <a:pt x="0" y="6790073"/>
                </a:cubicBezTo>
                <a:cubicBezTo>
                  <a:pt x="3764" y="6547332"/>
                  <a:pt x="-10538" y="6650948"/>
                  <a:pt x="0" y="6558748"/>
                </a:cubicBezTo>
                <a:cubicBezTo>
                  <a:pt x="10538" y="6466548"/>
                  <a:pt x="-43861" y="5896555"/>
                  <a:pt x="0" y="5653858"/>
                </a:cubicBezTo>
                <a:cubicBezTo>
                  <a:pt x="43861" y="5411161"/>
                  <a:pt x="93" y="5649858"/>
                  <a:pt x="0" y="5647055"/>
                </a:cubicBezTo>
                <a:cubicBezTo>
                  <a:pt x="-93" y="5644252"/>
                  <a:pt x="23091" y="5188415"/>
                  <a:pt x="0" y="4742165"/>
                </a:cubicBezTo>
                <a:cubicBezTo>
                  <a:pt x="-23091" y="4295915"/>
                  <a:pt x="-660" y="4076490"/>
                  <a:pt x="0" y="3837276"/>
                </a:cubicBezTo>
                <a:cubicBezTo>
                  <a:pt x="660" y="3598062"/>
                  <a:pt x="51844" y="3061050"/>
                  <a:pt x="0" y="2707865"/>
                </a:cubicBezTo>
                <a:cubicBezTo>
                  <a:pt x="-51844" y="2354680"/>
                  <a:pt x="-58" y="2703199"/>
                  <a:pt x="0" y="2701061"/>
                </a:cubicBezTo>
                <a:cubicBezTo>
                  <a:pt x="58" y="2698923"/>
                  <a:pt x="-3033" y="2361730"/>
                  <a:pt x="0" y="2245215"/>
                </a:cubicBezTo>
                <a:cubicBezTo>
                  <a:pt x="3033" y="2128700"/>
                  <a:pt x="19846" y="1669225"/>
                  <a:pt x="0" y="1340325"/>
                </a:cubicBezTo>
                <a:cubicBezTo>
                  <a:pt x="-19846" y="1011425"/>
                  <a:pt x="15716" y="929362"/>
                  <a:pt x="0" y="659957"/>
                </a:cubicBezTo>
                <a:cubicBezTo>
                  <a:pt x="-15716" y="390552"/>
                  <a:pt x="-8167" y="270942"/>
                  <a:pt x="0" y="0"/>
                </a:cubicBezTo>
                <a:close/>
              </a:path>
              <a:path w="21638929" h="22452145" stroke="0" extrusionOk="0">
                <a:moveTo>
                  <a:pt x="0" y="0"/>
                </a:moveTo>
                <a:cubicBezTo>
                  <a:pt x="145328" y="14579"/>
                  <a:pt x="261873" y="3208"/>
                  <a:pt x="481641" y="0"/>
                </a:cubicBezTo>
                <a:cubicBezTo>
                  <a:pt x="701409" y="-3208"/>
                  <a:pt x="519253" y="42"/>
                  <a:pt x="530503" y="0"/>
                </a:cubicBezTo>
                <a:cubicBezTo>
                  <a:pt x="541753" y="-42"/>
                  <a:pt x="1145086" y="-7897"/>
                  <a:pt x="1661311" y="0"/>
                </a:cubicBezTo>
                <a:cubicBezTo>
                  <a:pt x="2177536" y="7897"/>
                  <a:pt x="2044197" y="21465"/>
                  <a:pt x="2142952" y="0"/>
                </a:cubicBezTo>
                <a:cubicBezTo>
                  <a:pt x="2241707" y="-21465"/>
                  <a:pt x="2482648" y="11473"/>
                  <a:pt x="2624593" y="0"/>
                </a:cubicBezTo>
                <a:cubicBezTo>
                  <a:pt x="2766538" y="-11473"/>
                  <a:pt x="3353744" y="-50181"/>
                  <a:pt x="3755401" y="0"/>
                </a:cubicBezTo>
                <a:cubicBezTo>
                  <a:pt x="4157058" y="50181"/>
                  <a:pt x="3906109" y="-13030"/>
                  <a:pt x="4020653" y="0"/>
                </a:cubicBezTo>
                <a:cubicBezTo>
                  <a:pt x="4135197" y="13030"/>
                  <a:pt x="4922262" y="18107"/>
                  <a:pt x="5151461" y="0"/>
                </a:cubicBezTo>
                <a:cubicBezTo>
                  <a:pt x="5380660" y="-18107"/>
                  <a:pt x="6014586" y="32721"/>
                  <a:pt x="6282270" y="0"/>
                </a:cubicBezTo>
                <a:cubicBezTo>
                  <a:pt x="6549954" y="-32721"/>
                  <a:pt x="6661885" y="2096"/>
                  <a:pt x="6980300" y="0"/>
                </a:cubicBezTo>
                <a:cubicBezTo>
                  <a:pt x="7298715" y="-2096"/>
                  <a:pt x="7840969" y="55085"/>
                  <a:pt x="8111108" y="0"/>
                </a:cubicBezTo>
                <a:cubicBezTo>
                  <a:pt x="8381247" y="-55085"/>
                  <a:pt x="8484306" y="-7590"/>
                  <a:pt x="8592749" y="0"/>
                </a:cubicBezTo>
                <a:cubicBezTo>
                  <a:pt x="8701192" y="7590"/>
                  <a:pt x="8864698" y="-696"/>
                  <a:pt x="9074390" y="0"/>
                </a:cubicBezTo>
                <a:cubicBezTo>
                  <a:pt x="9284082" y="696"/>
                  <a:pt x="9620515" y="30691"/>
                  <a:pt x="9988809" y="0"/>
                </a:cubicBezTo>
                <a:cubicBezTo>
                  <a:pt x="10357103" y="-30691"/>
                  <a:pt x="10350681" y="15880"/>
                  <a:pt x="10470450" y="0"/>
                </a:cubicBezTo>
                <a:cubicBezTo>
                  <a:pt x="10590219" y="-15880"/>
                  <a:pt x="11322013" y="-40816"/>
                  <a:pt x="11601258" y="0"/>
                </a:cubicBezTo>
                <a:cubicBezTo>
                  <a:pt x="11880503" y="40816"/>
                  <a:pt x="12263117" y="-38988"/>
                  <a:pt x="12732067" y="0"/>
                </a:cubicBezTo>
                <a:cubicBezTo>
                  <a:pt x="13201017" y="38988"/>
                  <a:pt x="13282381" y="15863"/>
                  <a:pt x="13430097" y="0"/>
                </a:cubicBezTo>
                <a:cubicBezTo>
                  <a:pt x="13577813" y="-15863"/>
                  <a:pt x="13697658" y="6238"/>
                  <a:pt x="13911737" y="0"/>
                </a:cubicBezTo>
                <a:cubicBezTo>
                  <a:pt x="14125816" y="-6238"/>
                  <a:pt x="13940453" y="2081"/>
                  <a:pt x="13960599" y="0"/>
                </a:cubicBezTo>
                <a:cubicBezTo>
                  <a:pt x="13980745" y="-2081"/>
                  <a:pt x="14101345" y="3196"/>
                  <a:pt x="14225851" y="0"/>
                </a:cubicBezTo>
                <a:cubicBezTo>
                  <a:pt x="14350357" y="-3196"/>
                  <a:pt x="14362041" y="9876"/>
                  <a:pt x="14491102" y="0"/>
                </a:cubicBezTo>
                <a:cubicBezTo>
                  <a:pt x="14620163" y="-9876"/>
                  <a:pt x="14829433" y="-15823"/>
                  <a:pt x="14972743" y="0"/>
                </a:cubicBezTo>
                <a:cubicBezTo>
                  <a:pt x="15116053" y="15823"/>
                  <a:pt x="15833254" y="-23700"/>
                  <a:pt x="16103551" y="0"/>
                </a:cubicBezTo>
                <a:cubicBezTo>
                  <a:pt x="16373848" y="23700"/>
                  <a:pt x="16534911" y="-22239"/>
                  <a:pt x="16801581" y="0"/>
                </a:cubicBezTo>
                <a:cubicBezTo>
                  <a:pt x="17068251" y="22239"/>
                  <a:pt x="17072504" y="-5734"/>
                  <a:pt x="17283222" y="0"/>
                </a:cubicBezTo>
                <a:cubicBezTo>
                  <a:pt x="17493940" y="5734"/>
                  <a:pt x="17315694" y="547"/>
                  <a:pt x="17332084" y="0"/>
                </a:cubicBezTo>
                <a:cubicBezTo>
                  <a:pt x="17348474" y="-547"/>
                  <a:pt x="17357283" y="437"/>
                  <a:pt x="17380946" y="0"/>
                </a:cubicBezTo>
                <a:cubicBezTo>
                  <a:pt x="17404609" y="-437"/>
                  <a:pt x="17856594" y="-22533"/>
                  <a:pt x="18295365" y="0"/>
                </a:cubicBezTo>
                <a:cubicBezTo>
                  <a:pt x="18734136" y="22533"/>
                  <a:pt x="18487786" y="10409"/>
                  <a:pt x="18560617" y="0"/>
                </a:cubicBezTo>
                <a:cubicBezTo>
                  <a:pt x="18633448" y="-10409"/>
                  <a:pt x="19259751" y="23055"/>
                  <a:pt x="19691425" y="0"/>
                </a:cubicBezTo>
                <a:cubicBezTo>
                  <a:pt x="20123099" y="-23055"/>
                  <a:pt x="20038849" y="21524"/>
                  <a:pt x="20173066" y="0"/>
                </a:cubicBezTo>
                <a:cubicBezTo>
                  <a:pt x="20307283" y="-21524"/>
                  <a:pt x="20200099" y="591"/>
                  <a:pt x="20221928" y="0"/>
                </a:cubicBezTo>
                <a:cubicBezTo>
                  <a:pt x="20243757" y="-591"/>
                  <a:pt x="20971222" y="-70089"/>
                  <a:pt x="21638929" y="0"/>
                </a:cubicBezTo>
                <a:cubicBezTo>
                  <a:pt x="21631479" y="95339"/>
                  <a:pt x="21646095" y="145209"/>
                  <a:pt x="21638929" y="231325"/>
                </a:cubicBezTo>
                <a:cubicBezTo>
                  <a:pt x="21631763" y="317442"/>
                  <a:pt x="21660696" y="620143"/>
                  <a:pt x="21638929" y="911693"/>
                </a:cubicBezTo>
                <a:cubicBezTo>
                  <a:pt x="21617162" y="1203243"/>
                  <a:pt x="21644238" y="1680724"/>
                  <a:pt x="21638929" y="2041104"/>
                </a:cubicBezTo>
                <a:cubicBezTo>
                  <a:pt x="21633620" y="2401484"/>
                  <a:pt x="21647934" y="2193195"/>
                  <a:pt x="21638929" y="2272429"/>
                </a:cubicBezTo>
                <a:cubicBezTo>
                  <a:pt x="21629924" y="2351664"/>
                  <a:pt x="21615963" y="2834597"/>
                  <a:pt x="21638929" y="3177319"/>
                </a:cubicBezTo>
                <a:cubicBezTo>
                  <a:pt x="21661896" y="3520041"/>
                  <a:pt x="21644324" y="3333306"/>
                  <a:pt x="21638929" y="3408644"/>
                </a:cubicBezTo>
                <a:cubicBezTo>
                  <a:pt x="21633534" y="3483982"/>
                  <a:pt x="21639763" y="3873565"/>
                  <a:pt x="21638929" y="4089012"/>
                </a:cubicBezTo>
                <a:cubicBezTo>
                  <a:pt x="21638095" y="4304459"/>
                  <a:pt x="21620587" y="4605536"/>
                  <a:pt x="21638929" y="4993901"/>
                </a:cubicBezTo>
                <a:cubicBezTo>
                  <a:pt x="21657271" y="5382266"/>
                  <a:pt x="21638911" y="4998828"/>
                  <a:pt x="21638929" y="5000705"/>
                </a:cubicBezTo>
                <a:cubicBezTo>
                  <a:pt x="21638947" y="5002582"/>
                  <a:pt x="21638677" y="5005679"/>
                  <a:pt x="21638929" y="5007509"/>
                </a:cubicBezTo>
                <a:cubicBezTo>
                  <a:pt x="21639181" y="5009339"/>
                  <a:pt x="21635077" y="5737060"/>
                  <a:pt x="21638929" y="6136920"/>
                </a:cubicBezTo>
                <a:cubicBezTo>
                  <a:pt x="21642781" y="6536780"/>
                  <a:pt x="21670603" y="6523601"/>
                  <a:pt x="21638929" y="6817288"/>
                </a:cubicBezTo>
                <a:cubicBezTo>
                  <a:pt x="21607255" y="7110975"/>
                  <a:pt x="21638607" y="6821908"/>
                  <a:pt x="21638929" y="6824091"/>
                </a:cubicBezTo>
                <a:cubicBezTo>
                  <a:pt x="21639251" y="6826274"/>
                  <a:pt x="21646056" y="7328776"/>
                  <a:pt x="21638929" y="7504459"/>
                </a:cubicBezTo>
                <a:cubicBezTo>
                  <a:pt x="21631802" y="7680142"/>
                  <a:pt x="21585591" y="8370169"/>
                  <a:pt x="21638929" y="8633870"/>
                </a:cubicBezTo>
                <a:cubicBezTo>
                  <a:pt x="21692267" y="8897571"/>
                  <a:pt x="21648108" y="8899712"/>
                  <a:pt x="21638929" y="9089717"/>
                </a:cubicBezTo>
                <a:cubicBezTo>
                  <a:pt x="21629750" y="9279722"/>
                  <a:pt x="21655142" y="9363157"/>
                  <a:pt x="21638929" y="9545563"/>
                </a:cubicBezTo>
                <a:cubicBezTo>
                  <a:pt x="21622716" y="9727969"/>
                  <a:pt x="21656314" y="10069539"/>
                  <a:pt x="21638929" y="10225931"/>
                </a:cubicBezTo>
                <a:cubicBezTo>
                  <a:pt x="21621544" y="10382323"/>
                  <a:pt x="21614887" y="10901177"/>
                  <a:pt x="21638929" y="11130821"/>
                </a:cubicBezTo>
                <a:cubicBezTo>
                  <a:pt x="21662972" y="11360465"/>
                  <a:pt x="21674471" y="11773536"/>
                  <a:pt x="21638929" y="12035710"/>
                </a:cubicBezTo>
                <a:cubicBezTo>
                  <a:pt x="21603387" y="12297884"/>
                  <a:pt x="21614398" y="12522929"/>
                  <a:pt x="21638929" y="12940600"/>
                </a:cubicBezTo>
                <a:cubicBezTo>
                  <a:pt x="21663461" y="13358271"/>
                  <a:pt x="21626932" y="13638450"/>
                  <a:pt x="21638929" y="14070011"/>
                </a:cubicBezTo>
                <a:cubicBezTo>
                  <a:pt x="21650926" y="14501572"/>
                  <a:pt x="21670455" y="14501560"/>
                  <a:pt x="21638929" y="14750379"/>
                </a:cubicBezTo>
                <a:cubicBezTo>
                  <a:pt x="21607403" y="14999198"/>
                  <a:pt x="21677813" y="15364367"/>
                  <a:pt x="21638929" y="15655268"/>
                </a:cubicBezTo>
                <a:cubicBezTo>
                  <a:pt x="21600045" y="15946169"/>
                  <a:pt x="21647934" y="16168167"/>
                  <a:pt x="21638929" y="16335636"/>
                </a:cubicBezTo>
                <a:cubicBezTo>
                  <a:pt x="21629924" y="16503105"/>
                  <a:pt x="21633501" y="16677943"/>
                  <a:pt x="21638929" y="17016004"/>
                </a:cubicBezTo>
                <a:cubicBezTo>
                  <a:pt x="21644357" y="17354065"/>
                  <a:pt x="21619146" y="17426121"/>
                  <a:pt x="21638929" y="17696372"/>
                </a:cubicBezTo>
                <a:cubicBezTo>
                  <a:pt x="21658712" y="17966623"/>
                  <a:pt x="21638747" y="17701616"/>
                  <a:pt x="21638929" y="17703176"/>
                </a:cubicBezTo>
                <a:cubicBezTo>
                  <a:pt x="21639111" y="17704736"/>
                  <a:pt x="21643850" y="18156061"/>
                  <a:pt x="21638929" y="18608066"/>
                </a:cubicBezTo>
                <a:cubicBezTo>
                  <a:pt x="21634009" y="19060071"/>
                  <a:pt x="21638644" y="18612401"/>
                  <a:pt x="21638929" y="18614869"/>
                </a:cubicBezTo>
                <a:cubicBezTo>
                  <a:pt x="21639214" y="18617337"/>
                  <a:pt x="21662973" y="19140688"/>
                  <a:pt x="21638929" y="19295237"/>
                </a:cubicBezTo>
                <a:cubicBezTo>
                  <a:pt x="21614885" y="19449786"/>
                  <a:pt x="21626417" y="19893945"/>
                  <a:pt x="21638929" y="20424648"/>
                </a:cubicBezTo>
                <a:cubicBezTo>
                  <a:pt x="21651441" y="20955351"/>
                  <a:pt x="21598045" y="21038569"/>
                  <a:pt x="21638929" y="21554059"/>
                </a:cubicBezTo>
                <a:cubicBezTo>
                  <a:pt x="21679813" y="22069549"/>
                  <a:pt x="21671035" y="22066875"/>
                  <a:pt x="21638929" y="22452145"/>
                </a:cubicBezTo>
                <a:cubicBezTo>
                  <a:pt x="21445144" y="22438821"/>
                  <a:pt x="21312681" y="22453538"/>
                  <a:pt x="21157288" y="22452145"/>
                </a:cubicBezTo>
                <a:cubicBezTo>
                  <a:pt x="21001895" y="22450752"/>
                  <a:pt x="20952329" y="22462014"/>
                  <a:pt x="20892037" y="22452145"/>
                </a:cubicBezTo>
                <a:cubicBezTo>
                  <a:pt x="20831745" y="22442276"/>
                  <a:pt x="20476782" y="22447361"/>
                  <a:pt x="20194007" y="22452145"/>
                </a:cubicBezTo>
                <a:cubicBezTo>
                  <a:pt x="19911232" y="22456930"/>
                  <a:pt x="19694209" y="22475877"/>
                  <a:pt x="19495977" y="22452145"/>
                </a:cubicBezTo>
                <a:cubicBezTo>
                  <a:pt x="19297745" y="22428414"/>
                  <a:pt x="19219678" y="22451520"/>
                  <a:pt x="19014336" y="22452145"/>
                </a:cubicBezTo>
                <a:cubicBezTo>
                  <a:pt x="18808994" y="22452770"/>
                  <a:pt x="18190882" y="22414767"/>
                  <a:pt x="17883528" y="22452145"/>
                </a:cubicBezTo>
                <a:cubicBezTo>
                  <a:pt x="17576174" y="22489523"/>
                  <a:pt x="17671654" y="22463603"/>
                  <a:pt x="17618276" y="22452145"/>
                </a:cubicBezTo>
                <a:cubicBezTo>
                  <a:pt x="17564898" y="22440687"/>
                  <a:pt x="16864391" y="22435665"/>
                  <a:pt x="16487468" y="22452145"/>
                </a:cubicBezTo>
                <a:cubicBezTo>
                  <a:pt x="16110545" y="22468625"/>
                  <a:pt x="16350532" y="22453100"/>
                  <a:pt x="16222216" y="22452145"/>
                </a:cubicBezTo>
                <a:cubicBezTo>
                  <a:pt x="16093900" y="22451190"/>
                  <a:pt x="15622927" y="22432636"/>
                  <a:pt x="15307797" y="22452145"/>
                </a:cubicBezTo>
                <a:cubicBezTo>
                  <a:pt x="14992667" y="22471654"/>
                  <a:pt x="14713462" y="22441472"/>
                  <a:pt x="14176989" y="22452145"/>
                </a:cubicBezTo>
                <a:cubicBezTo>
                  <a:pt x="13640516" y="22462818"/>
                  <a:pt x="14152403" y="22451222"/>
                  <a:pt x="14128127" y="22452145"/>
                </a:cubicBezTo>
                <a:cubicBezTo>
                  <a:pt x="14103851" y="22453068"/>
                  <a:pt x="13478829" y="22438257"/>
                  <a:pt x="12997318" y="22452145"/>
                </a:cubicBezTo>
                <a:cubicBezTo>
                  <a:pt x="12515807" y="22466033"/>
                  <a:pt x="12397882" y="22407182"/>
                  <a:pt x="11866509" y="22452145"/>
                </a:cubicBezTo>
                <a:cubicBezTo>
                  <a:pt x="11335136" y="22497108"/>
                  <a:pt x="11838477" y="22451132"/>
                  <a:pt x="11817647" y="22452145"/>
                </a:cubicBezTo>
                <a:cubicBezTo>
                  <a:pt x="11796817" y="22453158"/>
                  <a:pt x="11331348" y="22439630"/>
                  <a:pt x="11119617" y="22452145"/>
                </a:cubicBezTo>
                <a:cubicBezTo>
                  <a:pt x="10907886" y="22464661"/>
                  <a:pt x="10802606" y="22470556"/>
                  <a:pt x="10637977" y="22452145"/>
                </a:cubicBezTo>
                <a:cubicBezTo>
                  <a:pt x="10473348" y="22433734"/>
                  <a:pt x="10282615" y="22431576"/>
                  <a:pt x="10156336" y="22452145"/>
                </a:cubicBezTo>
                <a:cubicBezTo>
                  <a:pt x="10030057" y="22472714"/>
                  <a:pt x="9862935" y="22433435"/>
                  <a:pt x="9674695" y="22452145"/>
                </a:cubicBezTo>
                <a:cubicBezTo>
                  <a:pt x="9486455" y="22470855"/>
                  <a:pt x="9649479" y="22453557"/>
                  <a:pt x="9625833" y="22452145"/>
                </a:cubicBezTo>
                <a:cubicBezTo>
                  <a:pt x="9602187" y="22450733"/>
                  <a:pt x="8977022" y="22473538"/>
                  <a:pt x="8495025" y="22452145"/>
                </a:cubicBezTo>
                <a:cubicBezTo>
                  <a:pt x="8013028" y="22430752"/>
                  <a:pt x="7915404" y="22457274"/>
                  <a:pt x="7364216" y="22452145"/>
                </a:cubicBezTo>
                <a:cubicBezTo>
                  <a:pt x="6813028" y="22447016"/>
                  <a:pt x="7329603" y="22453251"/>
                  <a:pt x="7315354" y="22452145"/>
                </a:cubicBezTo>
                <a:cubicBezTo>
                  <a:pt x="7301105" y="22451039"/>
                  <a:pt x="7126995" y="22458194"/>
                  <a:pt x="7050103" y="22452145"/>
                </a:cubicBezTo>
                <a:cubicBezTo>
                  <a:pt x="6973211" y="22446096"/>
                  <a:pt x="6546795" y="22424421"/>
                  <a:pt x="6352073" y="22452145"/>
                </a:cubicBezTo>
                <a:cubicBezTo>
                  <a:pt x="6157351" y="22479870"/>
                  <a:pt x="5656437" y="22472605"/>
                  <a:pt x="5437653" y="22452145"/>
                </a:cubicBezTo>
                <a:cubicBezTo>
                  <a:pt x="5218869" y="22431685"/>
                  <a:pt x="5125837" y="22442999"/>
                  <a:pt x="4956013" y="22452145"/>
                </a:cubicBezTo>
                <a:cubicBezTo>
                  <a:pt x="4786189" y="22461291"/>
                  <a:pt x="4810517" y="22443219"/>
                  <a:pt x="4690761" y="22452145"/>
                </a:cubicBezTo>
                <a:cubicBezTo>
                  <a:pt x="4571005" y="22461071"/>
                  <a:pt x="4508615" y="22451141"/>
                  <a:pt x="4425510" y="22452145"/>
                </a:cubicBezTo>
                <a:cubicBezTo>
                  <a:pt x="4342405" y="22453149"/>
                  <a:pt x="3854895" y="22467319"/>
                  <a:pt x="3511091" y="22452145"/>
                </a:cubicBezTo>
                <a:cubicBezTo>
                  <a:pt x="3167287" y="22436971"/>
                  <a:pt x="3472899" y="22453658"/>
                  <a:pt x="3462229" y="22452145"/>
                </a:cubicBezTo>
                <a:cubicBezTo>
                  <a:pt x="3451559" y="22450632"/>
                  <a:pt x="3127961" y="22442374"/>
                  <a:pt x="2980588" y="22452145"/>
                </a:cubicBezTo>
                <a:cubicBezTo>
                  <a:pt x="2833215" y="22461916"/>
                  <a:pt x="2496346" y="22475338"/>
                  <a:pt x="2282558" y="22452145"/>
                </a:cubicBezTo>
                <a:cubicBezTo>
                  <a:pt x="2068770" y="22428953"/>
                  <a:pt x="2131325" y="22445186"/>
                  <a:pt x="2017307" y="22452145"/>
                </a:cubicBezTo>
                <a:cubicBezTo>
                  <a:pt x="1903289" y="22459104"/>
                  <a:pt x="1158120" y="22438715"/>
                  <a:pt x="886498" y="22452145"/>
                </a:cubicBezTo>
                <a:cubicBezTo>
                  <a:pt x="614876" y="22465575"/>
                  <a:pt x="849337" y="22449795"/>
                  <a:pt x="837636" y="22452145"/>
                </a:cubicBezTo>
                <a:cubicBezTo>
                  <a:pt x="825935" y="22454495"/>
                  <a:pt x="800314" y="22454265"/>
                  <a:pt x="788774" y="22452145"/>
                </a:cubicBezTo>
                <a:cubicBezTo>
                  <a:pt x="777234" y="22450025"/>
                  <a:pt x="255114" y="22481630"/>
                  <a:pt x="0" y="22452145"/>
                </a:cubicBezTo>
                <a:cubicBezTo>
                  <a:pt x="31588" y="22265543"/>
                  <a:pt x="24727" y="22101640"/>
                  <a:pt x="0" y="21771777"/>
                </a:cubicBezTo>
                <a:cubicBezTo>
                  <a:pt x="-24727" y="21441914"/>
                  <a:pt x="-43893" y="21071828"/>
                  <a:pt x="0" y="20642366"/>
                </a:cubicBezTo>
                <a:cubicBezTo>
                  <a:pt x="43893" y="20212904"/>
                  <a:pt x="10194" y="20139911"/>
                  <a:pt x="0" y="19961998"/>
                </a:cubicBezTo>
                <a:cubicBezTo>
                  <a:pt x="-10194" y="19784085"/>
                  <a:pt x="-205" y="19958140"/>
                  <a:pt x="0" y="19955194"/>
                </a:cubicBezTo>
                <a:cubicBezTo>
                  <a:pt x="205" y="19952248"/>
                  <a:pt x="-3332" y="19818086"/>
                  <a:pt x="0" y="19723869"/>
                </a:cubicBezTo>
                <a:cubicBezTo>
                  <a:pt x="3332" y="19629653"/>
                  <a:pt x="-836" y="19372575"/>
                  <a:pt x="0" y="19268023"/>
                </a:cubicBezTo>
                <a:cubicBezTo>
                  <a:pt x="836" y="19163471"/>
                  <a:pt x="-26594" y="18795145"/>
                  <a:pt x="0" y="18363133"/>
                </a:cubicBezTo>
                <a:cubicBezTo>
                  <a:pt x="26594" y="17931121"/>
                  <a:pt x="-23305" y="17877765"/>
                  <a:pt x="0" y="17458244"/>
                </a:cubicBezTo>
                <a:cubicBezTo>
                  <a:pt x="23305" y="17038723"/>
                  <a:pt x="-22957" y="17013750"/>
                  <a:pt x="0" y="16777876"/>
                </a:cubicBezTo>
                <a:cubicBezTo>
                  <a:pt x="22957" y="16542002"/>
                  <a:pt x="5705" y="16476456"/>
                  <a:pt x="0" y="16322029"/>
                </a:cubicBezTo>
                <a:cubicBezTo>
                  <a:pt x="-5705" y="16167602"/>
                  <a:pt x="-36352" y="15628808"/>
                  <a:pt x="0" y="15192618"/>
                </a:cubicBezTo>
                <a:cubicBezTo>
                  <a:pt x="36352" y="14756428"/>
                  <a:pt x="21683" y="14696730"/>
                  <a:pt x="0" y="14512250"/>
                </a:cubicBezTo>
                <a:cubicBezTo>
                  <a:pt x="-21683" y="14327770"/>
                  <a:pt x="-6546" y="14331791"/>
                  <a:pt x="0" y="14280925"/>
                </a:cubicBezTo>
                <a:cubicBezTo>
                  <a:pt x="6546" y="14230060"/>
                  <a:pt x="-4524" y="14119714"/>
                  <a:pt x="0" y="14049600"/>
                </a:cubicBezTo>
                <a:cubicBezTo>
                  <a:pt x="4524" y="13979486"/>
                  <a:pt x="-126" y="14046038"/>
                  <a:pt x="0" y="14042796"/>
                </a:cubicBezTo>
                <a:cubicBezTo>
                  <a:pt x="126" y="14039554"/>
                  <a:pt x="13320" y="13552406"/>
                  <a:pt x="0" y="13362428"/>
                </a:cubicBezTo>
                <a:cubicBezTo>
                  <a:pt x="-13320" y="13172450"/>
                  <a:pt x="-10401" y="13221884"/>
                  <a:pt x="0" y="13131103"/>
                </a:cubicBezTo>
                <a:cubicBezTo>
                  <a:pt x="10401" y="13040322"/>
                  <a:pt x="48789" y="12458651"/>
                  <a:pt x="0" y="12001692"/>
                </a:cubicBezTo>
                <a:cubicBezTo>
                  <a:pt x="-48789" y="11544733"/>
                  <a:pt x="-10440" y="11312828"/>
                  <a:pt x="0" y="11096803"/>
                </a:cubicBezTo>
                <a:cubicBezTo>
                  <a:pt x="10440" y="10880778"/>
                  <a:pt x="14093" y="10774892"/>
                  <a:pt x="0" y="10640956"/>
                </a:cubicBezTo>
                <a:cubicBezTo>
                  <a:pt x="-14093" y="10507020"/>
                  <a:pt x="-30913" y="10036388"/>
                  <a:pt x="0" y="9511545"/>
                </a:cubicBezTo>
                <a:cubicBezTo>
                  <a:pt x="30913" y="8986702"/>
                  <a:pt x="-14443" y="9160778"/>
                  <a:pt x="0" y="8831177"/>
                </a:cubicBezTo>
                <a:cubicBezTo>
                  <a:pt x="14443" y="8501576"/>
                  <a:pt x="2045" y="8687972"/>
                  <a:pt x="0" y="8599852"/>
                </a:cubicBezTo>
                <a:cubicBezTo>
                  <a:pt x="-2045" y="8511732"/>
                  <a:pt x="-34990" y="7981533"/>
                  <a:pt x="0" y="7470441"/>
                </a:cubicBezTo>
                <a:cubicBezTo>
                  <a:pt x="34990" y="6959349"/>
                  <a:pt x="3286" y="7300375"/>
                  <a:pt x="0" y="7239116"/>
                </a:cubicBezTo>
                <a:cubicBezTo>
                  <a:pt x="-3286" y="7177858"/>
                  <a:pt x="9448" y="7123151"/>
                  <a:pt x="0" y="7007791"/>
                </a:cubicBezTo>
                <a:cubicBezTo>
                  <a:pt x="-9448" y="6892431"/>
                  <a:pt x="19623" y="6476939"/>
                  <a:pt x="0" y="6327423"/>
                </a:cubicBezTo>
                <a:cubicBezTo>
                  <a:pt x="-19623" y="6177907"/>
                  <a:pt x="-16089" y="5740180"/>
                  <a:pt x="0" y="5422533"/>
                </a:cubicBezTo>
                <a:cubicBezTo>
                  <a:pt x="16089" y="5104886"/>
                  <a:pt x="-42021" y="4595231"/>
                  <a:pt x="0" y="4293122"/>
                </a:cubicBezTo>
                <a:cubicBezTo>
                  <a:pt x="42021" y="3991013"/>
                  <a:pt x="7514" y="4124618"/>
                  <a:pt x="0" y="4061797"/>
                </a:cubicBezTo>
                <a:cubicBezTo>
                  <a:pt x="-7514" y="3998976"/>
                  <a:pt x="-172" y="4057096"/>
                  <a:pt x="0" y="4054993"/>
                </a:cubicBezTo>
                <a:cubicBezTo>
                  <a:pt x="172" y="4052890"/>
                  <a:pt x="34506" y="3175595"/>
                  <a:pt x="0" y="2925583"/>
                </a:cubicBezTo>
                <a:cubicBezTo>
                  <a:pt x="-34506" y="2675571"/>
                  <a:pt x="-5121" y="2758264"/>
                  <a:pt x="0" y="2694257"/>
                </a:cubicBezTo>
                <a:cubicBezTo>
                  <a:pt x="5121" y="2630250"/>
                  <a:pt x="30" y="2690500"/>
                  <a:pt x="0" y="2687454"/>
                </a:cubicBezTo>
                <a:cubicBezTo>
                  <a:pt x="-30" y="2684408"/>
                  <a:pt x="-4027" y="2146281"/>
                  <a:pt x="0" y="1782564"/>
                </a:cubicBezTo>
                <a:cubicBezTo>
                  <a:pt x="4027" y="1418847"/>
                  <a:pt x="289" y="1777182"/>
                  <a:pt x="0" y="1775761"/>
                </a:cubicBezTo>
                <a:cubicBezTo>
                  <a:pt x="-289" y="1774340"/>
                  <a:pt x="12930" y="1090266"/>
                  <a:pt x="0" y="646350"/>
                </a:cubicBezTo>
                <a:cubicBezTo>
                  <a:pt x="-12930" y="202434"/>
                  <a:pt x="-20639" y="318261"/>
                  <a:pt x="0" y="0"/>
                </a:cubicBezTo>
                <a:close/>
              </a:path>
            </a:pathLst>
          </a:custGeom>
          <a:pattFill prst="smGrid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9ABA0E93-97C3-AE1E-A8E6-05C848649E22}"/>
              </a:ext>
            </a:extLst>
          </p:cNvPr>
          <p:cNvSpPr/>
          <p:nvPr/>
        </p:nvSpPr>
        <p:spPr>
          <a:xfrm>
            <a:off x="12266007" y="18344381"/>
            <a:ext cx="17460895" cy="6110047"/>
          </a:xfrm>
          <a:prstGeom prst="wedgeRoundRectCallout">
            <a:avLst>
              <a:gd name="adj1" fmla="val 51214"/>
              <a:gd name="adj2" fmla="val 26213"/>
              <a:gd name="adj3" fmla="val 16667"/>
            </a:avLst>
          </a:prstGeom>
          <a:solidFill>
            <a:schemeClr val="accent3">
              <a:lumMod val="20000"/>
              <a:lumOff val="80000"/>
              <a:alpha val="79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063F137A-AAE9-8EC2-8486-15A9C0217BC9}"/>
              </a:ext>
            </a:extLst>
          </p:cNvPr>
          <p:cNvSpPr/>
          <p:nvPr/>
        </p:nvSpPr>
        <p:spPr>
          <a:xfrm>
            <a:off x="14750952" y="15173770"/>
            <a:ext cx="14577491" cy="2307302"/>
          </a:xfrm>
          <a:prstGeom prst="wedgeRoundRectCallout">
            <a:avLst>
              <a:gd name="adj1" fmla="val -52186"/>
              <a:gd name="adj2" fmla="val 35368"/>
              <a:gd name="adj3" fmla="val 16667"/>
            </a:avLst>
          </a:prstGeom>
          <a:solidFill>
            <a:schemeClr val="tx2">
              <a:lumMod val="10000"/>
              <a:lumOff val="90000"/>
              <a:alpha val="7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7C1CC2-E3D5-F87C-6E80-152C523ED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975" r="7881" b="587"/>
          <a:stretch/>
        </p:blipFill>
        <p:spPr bwMode="auto">
          <a:xfrm>
            <a:off x="15578667" y="4836262"/>
            <a:ext cx="12835466" cy="962659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744313-3B9D-3D28-42AD-634818548E5D}"/>
              </a:ext>
            </a:extLst>
          </p:cNvPr>
          <p:cNvSpPr txBox="1"/>
          <p:nvPr/>
        </p:nvSpPr>
        <p:spPr>
          <a:xfrm>
            <a:off x="2878818" y="169686"/>
            <a:ext cx="38405632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dirty="0" err="1">
                <a:latin typeface="Bradley Hand" pitchFamily="2" charset="77"/>
                <a:cs typeface="Arial" panose="020B0604020202020204" pitchFamily="34" charset="0"/>
              </a:rPr>
              <a:t>Yo'LLaVA</a:t>
            </a:r>
            <a:r>
              <a:rPr lang="en-US" sz="10000" b="1" dirty="0">
                <a:latin typeface="Bradley Hand" pitchFamily="2" charset="77"/>
                <a:cs typeface="Arial" panose="020B0604020202020204" pitchFamily="34" charset="0"/>
              </a:rPr>
              <a:t>: Your Personalized Language and Vision Assistant</a:t>
            </a:r>
            <a:br>
              <a:rPr lang="en-US" sz="9500" b="1" dirty="0">
                <a:latin typeface="Bradley Hand" pitchFamily="2" charset="77"/>
                <a:cs typeface="Arial" panose="020B0604020202020204" pitchFamily="34" charset="0"/>
              </a:rPr>
            </a:br>
            <a:r>
              <a:rPr kumimoji="0" lang="en-US" sz="6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" pitchFamily="2" charset="77"/>
                <a:cs typeface="Arial" panose="020B0604020202020204" pitchFamily="34" charset="0"/>
              </a:rPr>
              <a:t>Thao Nguyen, Haotian Liu, </a:t>
            </a:r>
            <a:r>
              <a:rPr kumimoji="0" lang="en-US" sz="6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" pitchFamily="2" charset="77"/>
                <a:cs typeface="Arial" panose="020B0604020202020204" pitchFamily="34" charset="0"/>
              </a:rPr>
              <a:t>Yuheng</a:t>
            </a:r>
            <a:r>
              <a:rPr kumimoji="0" lang="en-US" sz="6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" pitchFamily="2" charset="77"/>
                <a:cs typeface="Arial" panose="020B0604020202020204" pitchFamily="34" charset="0"/>
              </a:rPr>
              <a:t> Li, </a:t>
            </a:r>
            <a:r>
              <a:rPr lang="en-US" sz="6500" i="1" dirty="0">
                <a:solidFill>
                  <a:prstClr val="black"/>
                </a:solidFill>
                <a:latin typeface="Bradley Hand" pitchFamily="2" charset="77"/>
                <a:cs typeface="Arial" panose="020B0604020202020204" pitchFamily="34" charset="0"/>
              </a:rPr>
              <a:t>Mu Cai, Utkarsh Ojha, </a:t>
            </a:r>
            <a:r>
              <a:rPr kumimoji="0" lang="en-US" sz="6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" pitchFamily="2" charset="77"/>
                <a:cs typeface="Arial" panose="020B0604020202020204" pitchFamily="34" charset="0"/>
              </a:rPr>
              <a:t>Yong Jae Lee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755DD07-D08E-0F98-8754-89274789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230" y="13918453"/>
            <a:ext cx="3684110" cy="36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12F2CA-CE93-7292-C123-AEFA5011FD8D}"/>
              </a:ext>
            </a:extLst>
          </p:cNvPr>
          <p:cNvSpPr txBox="1"/>
          <p:nvPr/>
        </p:nvSpPr>
        <p:spPr>
          <a:xfrm>
            <a:off x="11328399" y="3184421"/>
            <a:ext cx="2139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i="1" dirty="0">
                <a:latin typeface="Georgia" panose="02040502050405020303" pitchFamily="18" charset="0"/>
              </a:rPr>
              <a:t>“What can you see in this photo?”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71CB98-9159-FE1A-68F6-074AB72AF556}"/>
              </a:ext>
            </a:extLst>
          </p:cNvPr>
          <p:cNvSpPr txBox="1"/>
          <p:nvPr/>
        </p:nvSpPr>
        <p:spPr>
          <a:xfrm>
            <a:off x="15029340" y="15234302"/>
            <a:ext cx="139341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>
                <a:latin typeface="Georgia" panose="02040502050405020303" pitchFamily="18" charset="0"/>
              </a:rPr>
              <a:t>I see </a:t>
            </a:r>
            <a:r>
              <a:rPr lang="en-US" sz="7000" i="1" u="sng" dirty="0">
                <a:latin typeface="Georgia" panose="02040502050405020303" pitchFamily="18" charset="0"/>
              </a:rPr>
              <a:t>a person and a dog</a:t>
            </a:r>
            <a:r>
              <a:rPr lang="en-US" sz="7000" dirty="0">
                <a:latin typeface="Georgia" panose="02040502050405020303" pitchFamily="18" charset="0"/>
              </a:rPr>
              <a:t>.</a:t>
            </a:r>
          </a:p>
          <a:p>
            <a:r>
              <a:rPr lang="en-US" sz="7000" dirty="0">
                <a:latin typeface="Georgia" panose="02040502050405020303" pitchFamily="18" charset="0"/>
              </a:rPr>
              <a:t>The person is sitting on the grass...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351E2-0EF1-C3F9-F50F-218B4AF01A67}"/>
              </a:ext>
            </a:extLst>
          </p:cNvPr>
          <p:cNvSpPr txBox="1"/>
          <p:nvPr/>
        </p:nvSpPr>
        <p:spPr>
          <a:xfrm>
            <a:off x="12215207" y="18669674"/>
            <a:ext cx="17011636" cy="5478423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r"/>
            <a:r>
              <a:rPr lang="en-US" sz="7000" dirty="0">
                <a:latin typeface="Georgia" panose="02040502050405020303" pitchFamily="18" charset="0"/>
              </a:rPr>
              <a:t>I can see </a:t>
            </a:r>
            <a:r>
              <a:rPr lang="en-US" sz="7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7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thao</a:t>
            </a:r>
            <a:r>
              <a:rPr lang="en-US" sz="7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7000" b="1" dirty="0">
                <a:solidFill>
                  <a:srgbClr val="0070C0"/>
                </a:solidFill>
                <a:latin typeface="Georgia" panose="02040502050405020303" pitchFamily="18" charset="0"/>
                <a:cs typeface="Courier New" panose="02070309020205020404" pitchFamily="49" charset="0"/>
              </a:rPr>
              <a:t> </a:t>
            </a:r>
            <a:r>
              <a:rPr lang="en-US" sz="7000" dirty="0">
                <a:latin typeface="Georgia" panose="02040502050405020303" pitchFamily="18" charset="0"/>
              </a:rPr>
              <a:t>and </a:t>
            </a:r>
            <a:r>
              <a:rPr lang="en-US" sz="7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70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</a:t>
            </a:r>
            <a:r>
              <a:rPr lang="en-US" sz="7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7000" dirty="0">
                <a:solidFill>
                  <a:schemeClr val="accent2"/>
                </a:solidFill>
                <a:latin typeface="Georgia" panose="02040502050405020303" pitchFamily="18" charset="0"/>
              </a:rPr>
              <a:t> </a:t>
            </a:r>
            <a:r>
              <a:rPr lang="en-US" sz="7000" dirty="0">
                <a:latin typeface="Georgia" panose="02040502050405020303" pitchFamily="18" charset="0"/>
              </a:rPr>
              <a:t>in the photo.</a:t>
            </a:r>
          </a:p>
          <a:p>
            <a:pPr algn="r"/>
            <a:r>
              <a:rPr lang="en-US" sz="7000" dirty="0">
                <a:latin typeface="Georgia" panose="02040502050405020303" pitchFamily="18" charset="0"/>
              </a:rPr>
              <a:t>They are sitting on the grass in a park, enjoying a beautiful day. </a:t>
            </a:r>
            <a:r>
              <a:rPr lang="en-US" sz="7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7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thao</a:t>
            </a:r>
            <a:r>
              <a:rPr lang="en-US" sz="7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7000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7000" dirty="0">
                <a:latin typeface="Georgia" panose="02040502050405020303" pitchFamily="18" charset="0"/>
              </a:rPr>
              <a:t>is holding </a:t>
            </a:r>
            <a:r>
              <a:rPr lang="en-US" sz="7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70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</a:t>
            </a:r>
            <a:r>
              <a:rPr lang="en-US" sz="7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7000" dirty="0">
                <a:latin typeface="Georgia" panose="02040502050405020303" pitchFamily="18" charset="0"/>
              </a:rPr>
              <a:t>, and they both seem to be having a great time together.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B3FD687A-8F97-BE38-F361-BD4106CB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840" y="8799807"/>
            <a:ext cx="2882900" cy="381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C7E7CCC-8829-F42D-D48F-651F91B9E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3144"/>
          <a:stretch/>
        </p:blipFill>
        <p:spPr bwMode="auto">
          <a:xfrm>
            <a:off x="29115859" y="5482791"/>
            <a:ext cx="2857500" cy="381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12F25C5-4AAA-5F3E-4EE2-0D23F0D73EAC}"/>
              </a:ext>
            </a:extLst>
          </p:cNvPr>
          <p:cNvCxnSpPr>
            <a:cxnSpLocks/>
            <a:endCxn id="1032" idx="3"/>
          </p:cNvCxnSpPr>
          <p:nvPr/>
        </p:nvCxnSpPr>
        <p:spPr>
          <a:xfrm flipH="1" flipV="1">
            <a:off x="14927740" y="10704807"/>
            <a:ext cx="4926786" cy="1453807"/>
          </a:xfrm>
          <a:prstGeom prst="straightConnector1">
            <a:avLst/>
          </a:prstGeom>
          <a:ln w="79375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D591A1B-5558-C9BF-691F-8EF5629674EA}"/>
              </a:ext>
            </a:extLst>
          </p:cNvPr>
          <p:cNvCxnSpPr>
            <a:cxnSpLocks/>
            <a:endCxn id="1036" idx="1"/>
          </p:cNvCxnSpPr>
          <p:nvPr/>
        </p:nvCxnSpPr>
        <p:spPr>
          <a:xfrm flipV="1">
            <a:off x="23981328" y="7387791"/>
            <a:ext cx="5134531" cy="2075119"/>
          </a:xfrm>
          <a:prstGeom prst="straightConnector1">
            <a:avLst/>
          </a:prstGeom>
          <a:ln w="79375">
            <a:solidFill>
              <a:schemeClr val="bg1"/>
            </a:solidFill>
            <a:tailEnd type="arrow"/>
          </a:ln>
          <a:effectLst>
            <a:glow rad="228600">
              <a:srgbClr val="0070C0">
                <a:alpha val="40000"/>
              </a:srgbClr>
            </a:glow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2118BB7-D5F8-D5D4-C3CC-3B8D66581528}"/>
              </a:ext>
            </a:extLst>
          </p:cNvPr>
          <p:cNvSpPr txBox="1"/>
          <p:nvPr/>
        </p:nvSpPr>
        <p:spPr>
          <a:xfrm>
            <a:off x="28668837" y="9327623"/>
            <a:ext cx="372735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&lt;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thao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&gt;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ourier New" panose="02070309020205020404" pitchFamily="49" charset="0"/>
              </a:rPr>
              <a:t> 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DDBA8D-84AD-C4BE-6919-9144A3E6409B}"/>
              </a:ext>
            </a:extLst>
          </p:cNvPr>
          <p:cNvSpPr txBox="1"/>
          <p:nvPr/>
        </p:nvSpPr>
        <p:spPr>
          <a:xfrm>
            <a:off x="11979896" y="7427960"/>
            <a:ext cx="296332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&lt;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bo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&gt;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ourier New" panose="02070309020205020404" pitchFamily="49" charset="0"/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89C8FF2-9ABA-D8FC-E281-EF37D159C522}"/>
              </a:ext>
            </a:extLst>
          </p:cNvPr>
          <p:cNvSpPr/>
          <p:nvPr/>
        </p:nvSpPr>
        <p:spPr>
          <a:xfrm>
            <a:off x="56381" y="11384309"/>
            <a:ext cx="10999546" cy="7747619"/>
          </a:xfrm>
          <a:custGeom>
            <a:avLst/>
            <a:gdLst>
              <a:gd name="connsiteX0" fmla="*/ 0 w 10999546"/>
              <a:gd name="connsiteY0" fmla="*/ 0 h 7747619"/>
              <a:gd name="connsiteX1" fmla="*/ 907463 w 10999546"/>
              <a:gd name="connsiteY1" fmla="*/ 0 h 7747619"/>
              <a:gd name="connsiteX2" fmla="*/ 1594934 w 10999546"/>
              <a:gd name="connsiteY2" fmla="*/ 0 h 7747619"/>
              <a:gd name="connsiteX3" fmla="*/ 1952419 w 10999546"/>
              <a:gd name="connsiteY3" fmla="*/ 0 h 7747619"/>
              <a:gd name="connsiteX4" fmla="*/ 2749887 w 10999546"/>
              <a:gd name="connsiteY4" fmla="*/ 0 h 7747619"/>
              <a:gd name="connsiteX5" fmla="*/ 3107372 w 10999546"/>
              <a:gd name="connsiteY5" fmla="*/ 0 h 7747619"/>
              <a:gd name="connsiteX6" fmla="*/ 3794843 w 10999546"/>
              <a:gd name="connsiteY6" fmla="*/ 0 h 7747619"/>
              <a:gd name="connsiteX7" fmla="*/ 4702306 w 10999546"/>
              <a:gd name="connsiteY7" fmla="*/ 0 h 7747619"/>
              <a:gd name="connsiteX8" fmla="*/ 5609768 w 10999546"/>
              <a:gd name="connsiteY8" fmla="*/ 0 h 7747619"/>
              <a:gd name="connsiteX9" fmla="*/ 6407236 w 10999546"/>
              <a:gd name="connsiteY9" fmla="*/ 0 h 7747619"/>
              <a:gd name="connsiteX10" fmla="*/ 6984712 w 10999546"/>
              <a:gd name="connsiteY10" fmla="*/ 0 h 7747619"/>
              <a:gd name="connsiteX11" fmla="*/ 7342197 w 10999546"/>
              <a:gd name="connsiteY11" fmla="*/ 0 h 7747619"/>
              <a:gd name="connsiteX12" fmla="*/ 7919673 w 10999546"/>
              <a:gd name="connsiteY12" fmla="*/ 0 h 7747619"/>
              <a:gd name="connsiteX13" fmla="*/ 8717140 w 10999546"/>
              <a:gd name="connsiteY13" fmla="*/ 0 h 7747619"/>
              <a:gd name="connsiteX14" fmla="*/ 9624603 w 10999546"/>
              <a:gd name="connsiteY14" fmla="*/ 0 h 7747619"/>
              <a:gd name="connsiteX15" fmla="*/ 9982088 w 10999546"/>
              <a:gd name="connsiteY15" fmla="*/ 0 h 7747619"/>
              <a:gd name="connsiteX16" fmla="*/ 10339573 w 10999546"/>
              <a:gd name="connsiteY16" fmla="*/ 0 h 7747619"/>
              <a:gd name="connsiteX17" fmla="*/ 10999546 w 10999546"/>
              <a:gd name="connsiteY17" fmla="*/ 0 h 7747619"/>
              <a:gd name="connsiteX18" fmla="*/ 10999546 w 10999546"/>
              <a:gd name="connsiteY18" fmla="*/ 413206 h 7747619"/>
              <a:gd name="connsiteX19" fmla="*/ 10999546 w 10999546"/>
              <a:gd name="connsiteY19" fmla="*/ 1136317 h 7747619"/>
              <a:gd name="connsiteX20" fmla="*/ 10999546 w 10999546"/>
              <a:gd name="connsiteY20" fmla="*/ 1936905 h 7747619"/>
              <a:gd name="connsiteX21" fmla="*/ 10999546 w 10999546"/>
              <a:gd name="connsiteY21" fmla="*/ 2350111 h 7747619"/>
              <a:gd name="connsiteX22" fmla="*/ 10999546 w 10999546"/>
              <a:gd name="connsiteY22" fmla="*/ 3150698 h 7747619"/>
              <a:gd name="connsiteX23" fmla="*/ 10999546 w 10999546"/>
              <a:gd name="connsiteY23" fmla="*/ 3951286 h 7747619"/>
              <a:gd name="connsiteX24" fmla="*/ 10999546 w 10999546"/>
              <a:gd name="connsiteY24" fmla="*/ 4364492 h 7747619"/>
              <a:gd name="connsiteX25" fmla="*/ 10999546 w 10999546"/>
              <a:gd name="connsiteY25" fmla="*/ 5010127 h 7747619"/>
              <a:gd name="connsiteX26" fmla="*/ 10999546 w 10999546"/>
              <a:gd name="connsiteY26" fmla="*/ 5578286 h 7747619"/>
              <a:gd name="connsiteX27" fmla="*/ 10999546 w 10999546"/>
              <a:gd name="connsiteY27" fmla="*/ 6146444 h 7747619"/>
              <a:gd name="connsiteX28" fmla="*/ 10999546 w 10999546"/>
              <a:gd name="connsiteY28" fmla="*/ 6714603 h 7747619"/>
              <a:gd name="connsiteX29" fmla="*/ 10999546 w 10999546"/>
              <a:gd name="connsiteY29" fmla="*/ 7127809 h 7747619"/>
              <a:gd name="connsiteX30" fmla="*/ 10999546 w 10999546"/>
              <a:gd name="connsiteY30" fmla="*/ 7747619 h 7747619"/>
              <a:gd name="connsiteX31" fmla="*/ 10092083 w 10999546"/>
              <a:gd name="connsiteY31" fmla="*/ 7747619 h 7747619"/>
              <a:gd name="connsiteX32" fmla="*/ 9404612 w 10999546"/>
              <a:gd name="connsiteY32" fmla="*/ 7747619 h 7747619"/>
              <a:gd name="connsiteX33" fmla="*/ 8497149 w 10999546"/>
              <a:gd name="connsiteY33" fmla="*/ 7747619 h 7747619"/>
              <a:gd name="connsiteX34" fmla="*/ 7589687 w 10999546"/>
              <a:gd name="connsiteY34" fmla="*/ 7747619 h 7747619"/>
              <a:gd name="connsiteX35" fmla="*/ 7122206 w 10999546"/>
              <a:gd name="connsiteY35" fmla="*/ 7747619 h 7747619"/>
              <a:gd name="connsiteX36" fmla="*/ 6544730 w 10999546"/>
              <a:gd name="connsiteY36" fmla="*/ 7747619 h 7747619"/>
              <a:gd name="connsiteX37" fmla="*/ 5857258 w 10999546"/>
              <a:gd name="connsiteY37" fmla="*/ 7747619 h 7747619"/>
              <a:gd name="connsiteX38" fmla="*/ 5169787 w 10999546"/>
              <a:gd name="connsiteY38" fmla="*/ 7747619 h 7747619"/>
              <a:gd name="connsiteX39" fmla="*/ 4372320 w 10999546"/>
              <a:gd name="connsiteY39" fmla="*/ 7747619 h 7747619"/>
              <a:gd name="connsiteX40" fmla="*/ 3904839 w 10999546"/>
              <a:gd name="connsiteY40" fmla="*/ 7747619 h 7747619"/>
              <a:gd name="connsiteX41" fmla="*/ 3437358 w 10999546"/>
              <a:gd name="connsiteY41" fmla="*/ 7747619 h 7747619"/>
              <a:gd name="connsiteX42" fmla="*/ 2529896 w 10999546"/>
              <a:gd name="connsiteY42" fmla="*/ 7747619 h 7747619"/>
              <a:gd name="connsiteX43" fmla="*/ 1622433 w 10999546"/>
              <a:gd name="connsiteY43" fmla="*/ 7747619 h 7747619"/>
              <a:gd name="connsiteX44" fmla="*/ 934961 w 10999546"/>
              <a:gd name="connsiteY44" fmla="*/ 7747619 h 7747619"/>
              <a:gd name="connsiteX45" fmla="*/ 0 w 10999546"/>
              <a:gd name="connsiteY45" fmla="*/ 7747619 h 7747619"/>
              <a:gd name="connsiteX46" fmla="*/ 0 w 10999546"/>
              <a:gd name="connsiteY46" fmla="*/ 7334413 h 7747619"/>
              <a:gd name="connsiteX47" fmla="*/ 0 w 10999546"/>
              <a:gd name="connsiteY47" fmla="*/ 6688778 h 7747619"/>
              <a:gd name="connsiteX48" fmla="*/ 0 w 10999546"/>
              <a:gd name="connsiteY48" fmla="*/ 6043143 h 7747619"/>
              <a:gd name="connsiteX49" fmla="*/ 0 w 10999546"/>
              <a:gd name="connsiteY49" fmla="*/ 5474984 h 7747619"/>
              <a:gd name="connsiteX50" fmla="*/ 0 w 10999546"/>
              <a:gd name="connsiteY50" fmla="*/ 4906825 h 7747619"/>
              <a:gd name="connsiteX51" fmla="*/ 0 w 10999546"/>
              <a:gd name="connsiteY51" fmla="*/ 4493619 h 7747619"/>
              <a:gd name="connsiteX52" fmla="*/ 0 w 10999546"/>
              <a:gd name="connsiteY52" fmla="*/ 4080413 h 7747619"/>
              <a:gd name="connsiteX53" fmla="*/ 0 w 10999546"/>
              <a:gd name="connsiteY53" fmla="*/ 3667206 h 7747619"/>
              <a:gd name="connsiteX54" fmla="*/ 0 w 10999546"/>
              <a:gd name="connsiteY54" fmla="*/ 3254000 h 7747619"/>
              <a:gd name="connsiteX55" fmla="*/ 0 w 10999546"/>
              <a:gd name="connsiteY55" fmla="*/ 2840794 h 7747619"/>
              <a:gd name="connsiteX56" fmla="*/ 0 w 10999546"/>
              <a:gd name="connsiteY56" fmla="*/ 2272635 h 7747619"/>
              <a:gd name="connsiteX57" fmla="*/ 0 w 10999546"/>
              <a:gd name="connsiteY57" fmla="*/ 1859429 h 7747619"/>
              <a:gd name="connsiteX58" fmla="*/ 0 w 10999546"/>
              <a:gd name="connsiteY58" fmla="*/ 1058841 h 7747619"/>
              <a:gd name="connsiteX59" fmla="*/ 0 w 10999546"/>
              <a:gd name="connsiteY59" fmla="*/ 645635 h 7747619"/>
              <a:gd name="connsiteX60" fmla="*/ 0 w 10999546"/>
              <a:gd name="connsiteY60" fmla="*/ 0 h 774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0999546" h="7747619" fill="none" extrusionOk="0">
                <a:moveTo>
                  <a:pt x="0" y="0"/>
                </a:moveTo>
                <a:cubicBezTo>
                  <a:pt x="240930" y="29448"/>
                  <a:pt x="489383" y="-14726"/>
                  <a:pt x="907463" y="0"/>
                </a:cubicBezTo>
                <a:cubicBezTo>
                  <a:pt x="1325543" y="14726"/>
                  <a:pt x="1354399" y="31161"/>
                  <a:pt x="1594934" y="0"/>
                </a:cubicBezTo>
                <a:cubicBezTo>
                  <a:pt x="1835469" y="-31161"/>
                  <a:pt x="1864435" y="-6459"/>
                  <a:pt x="1952419" y="0"/>
                </a:cubicBezTo>
                <a:cubicBezTo>
                  <a:pt x="2040404" y="6459"/>
                  <a:pt x="2578001" y="-21104"/>
                  <a:pt x="2749887" y="0"/>
                </a:cubicBezTo>
                <a:cubicBezTo>
                  <a:pt x="2921773" y="21104"/>
                  <a:pt x="2996868" y="-16136"/>
                  <a:pt x="3107372" y="0"/>
                </a:cubicBezTo>
                <a:cubicBezTo>
                  <a:pt x="3217876" y="16136"/>
                  <a:pt x="3475128" y="-17928"/>
                  <a:pt x="3794843" y="0"/>
                </a:cubicBezTo>
                <a:cubicBezTo>
                  <a:pt x="4114558" y="17928"/>
                  <a:pt x="4273562" y="9760"/>
                  <a:pt x="4702306" y="0"/>
                </a:cubicBezTo>
                <a:cubicBezTo>
                  <a:pt x="5131050" y="-9760"/>
                  <a:pt x="5414711" y="32728"/>
                  <a:pt x="5609768" y="0"/>
                </a:cubicBezTo>
                <a:cubicBezTo>
                  <a:pt x="5804825" y="-32728"/>
                  <a:pt x="6161694" y="-37279"/>
                  <a:pt x="6407236" y="0"/>
                </a:cubicBezTo>
                <a:cubicBezTo>
                  <a:pt x="6652778" y="37279"/>
                  <a:pt x="6709319" y="3036"/>
                  <a:pt x="6984712" y="0"/>
                </a:cubicBezTo>
                <a:cubicBezTo>
                  <a:pt x="7260105" y="-3036"/>
                  <a:pt x="7238871" y="-1988"/>
                  <a:pt x="7342197" y="0"/>
                </a:cubicBezTo>
                <a:cubicBezTo>
                  <a:pt x="7445524" y="1988"/>
                  <a:pt x="7642034" y="-4355"/>
                  <a:pt x="7919673" y="0"/>
                </a:cubicBezTo>
                <a:cubicBezTo>
                  <a:pt x="8197312" y="4355"/>
                  <a:pt x="8398472" y="-32588"/>
                  <a:pt x="8717140" y="0"/>
                </a:cubicBezTo>
                <a:cubicBezTo>
                  <a:pt x="9035808" y="32588"/>
                  <a:pt x="9399768" y="-17001"/>
                  <a:pt x="9624603" y="0"/>
                </a:cubicBezTo>
                <a:cubicBezTo>
                  <a:pt x="9849438" y="17001"/>
                  <a:pt x="9849860" y="12737"/>
                  <a:pt x="9982088" y="0"/>
                </a:cubicBezTo>
                <a:cubicBezTo>
                  <a:pt x="10114316" y="-12737"/>
                  <a:pt x="10247397" y="-4087"/>
                  <a:pt x="10339573" y="0"/>
                </a:cubicBezTo>
                <a:cubicBezTo>
                  <a:pt x="10431750" y="4087"/>
                  <a:pt x="10721733" y="-26067"/>
                  <a:pt x="10999546" y="0"/>
                </a:cubicBezTo>
                <a:cubicBezTo>
                  <a:pt x="11000562" y="110386"/>
                  <a:pt x="11000307" y="223253"/>
                  <a:pt x="10999546" y="413206"/>
                </a:cubicBezTo>
                <a:cubicBezTo>
                  <a:pt x="10998785" y="603159"/>
                  <a:pt x="11011898" y="809295"/>
                  <a:pt x="10999546" y="1136317"/>
                </a:cubicBezTo>
                <a:cubicBezTo>
                  <a:pt x="10987194" y="1463339"/>
                  <a:pt x="10998565" y="1775861"/>
                  <a:pt x="10999546" y="1936905"/>
                </a:cubicBezTo>
                <a:cubicBezTo>
                  <a:pt x="11000527" y="2097949"/>
                  <a:pt x="10989630" y="2214351"/>
                  <a:pt x="10999546" y="2350111"/>
                </a:cubicBezTo>
                <a:cubicBezTo>
                  <a:pt x="11009462" y="2485871"/>
                  <a:pt x="10981715" y="2946402"/>
                  <a:pt x="10999546" y="3150698"/>
                </a:cubicBezTo>
                <a:cubicBezTo>
                  <a:pt x="11017377" y="3354994"/>
                  <a:pt x="11009487" y="3630304"/>
                  <a:pt x="10999546" y="3951286"/>
                </a:cubicBezTo>
                <a:cubicBezTo>
                  <a:pt x="10989605" y="4272268"/>
                  <a:pt x="11013552" y="4268769"/>
                  <a:pt x="10999546" y="4364492"/>
                </a:cubicBezTo>
                <a:cubicBezTo>
                  <a:pt x="10985540" y="4460215"/>
                  <a:pt x="11006136" y="4804712"/>
                  <a:pt x="10999546" y="5010127"/>
                </a:cubicBezTo>
                <a:cubicBezTo>
                  <a:pt x="10992956" y="5215542"/>
                  <a:pt x="11017995" y="5312670"/>
                  <a:pt x="10999546" y="5578286"/>
                </a:cubicBezTo>
                <a:cubicBezTo>
                  <a:pt x="10981097" y="5843902"/>
                  <a:pt x="11002671" y="5962011"/>
                  <a:pt x="10999546" y="6146444"/>
                </a:cubicBezTo>
                <a:cubicBezTo>
                  <a:pt x="10996421" y="6330877"/>
                  <a:pt x="11011316" y="6546090"/>
                  <a:pt x="10999546" y="6714603"/>
                </a:cubicBezTo>
                <a:cubicBezTo>
                  <a:pt x="10987776" y="6883116"/>
                  <a:pt x="11001924" y="6946059"/>
                  <a:pt x="10999546" y="7127809"/>
                </a:cubicBezTo>
                <a:cubicBezTo>
                  <a:pt x="10997168" y="7309559"/>
                  <a:pt x="10985741" y="7473836"/>
                  <a:pt x="10999546" y="7747619"/>
                </a:cubicBezTo>
                <a:cubicBezTo>
                  <a:pt x="10550771" y="7776704"/>
                  <a:pt x="10297183" y="7774291"/>
                  <a:pt x="10092083" y="7747619"/>
                </a:cubicBezTo>
                <a:cubicBezTo>
                  <a:pt x="9886983" y="7720947"/>
                  <a:pt x="9736011" y="7729331"/>
                  <a:pt x="9404612" y="7747619"/>
                </a:cubicBezTo>
                <a:cubicBezTo>
                  <a:pt x="9073213" y="7765907"/>
                  <a:pt x="8718706" y="7789545"/>
                  <a:pt x="8497149" y="7747619"/>
                </a:cubicBezTo>
                <a:cubicBezTo>
                  <a:pt x="8275592" y="7705693"/>
                  <a:pt x="7854538" y="7781560"/>
                  <a:pt x="7589687" y="7747619"/>
                </a:cubicBezTo>
                <a:cubicBezTo>
                  <a:pt x="7324836" y="7713678"/>
                  <a:pt x="7259004" y="7724785"/>
                  <a:pt x="7122206" y="7747619"/>
                </a:cubicBezTo>
                <a:cubicBezTo>
                  <a:pt x="6985408" y="7770453"/>
                  <a:pt x="6797860" y="7746530"/>
                  <a:pt x="6544730" y="7747619"/>
                </a:cubicBezTo>
                <a:cubicBezTo>
                  <a:pt x="6291600" y="7748708"/>
                  <a:pt x="6090186" y="7758645"/>
                  <a:pt x="5857258" y="7747619"/>
                </a:cubicBezTo>
                <a:cubicBezTo>
                  <a:pt x="5624330" y="7736593"/>
                  <a:pt x="5441338" y="7742703"/>
                  <a:pt x="5169787" y="7747619"/>
                </a:cubicBezTo>
                <a:cubicBezTo>
                  <a:pt x="4898236" y="7752535"/>
                  <a:pt x="4744013" y="7778161"/>
                  <a:pt x="4372320" y="7747619"/>
                </a:cubicBezTo>
                <a:cubicBezTo>
                  <a:pt x="4000627" y="7717077"/>
                  <a:pt x="4050655" y="7750135"/>
                  <a:pt x="3904839" y="7747619"/>
                </a:cubicBezTo>
                <a:cubicBezTo>
                  <a:pt x="3759023" y="7745103"/>
                  <a:pt x="3538259" y="7745862"/>
                  <a:pt x="3437358" y="7747619"/>
                </a:cubicBezTo>
                <a:cubicBezTo>
                  <a:pt x="3336457" y="7749376"/>
                  <a:pt x="2955329" y="7792740"/>
                  <a:pt x="2529896" y="7747619"/>
                </a:cubicBezTo>
                <a:cubicBezTo>
                  <a:pt x="2104463" y="7702498"/>
                  <a:pt x="1995953" y="7783318"/>
                  <a:pt x="1622433" y="7747619"/>
                </a:cubicBezTo>
                <a:cubicBezTo>
                  <a:pt x="1248913" y="7711920"/>
                  <a:pt x="1098912" y="7770409"/>
                  <a:pt x="934961" y="7747619"/>
                </a:cubicBezTo>
                <a:cubicBezTo>
                  <a:pt x="771010" y="7724829"/>
                  <a:pt x="192310" y="7751048"/>
                  <a:pt x="0" y="7747619"/>
                </a:cubicBezTo>
                <a:cubicBezTo>
                  <a:pt x="18128" y="7645325"/>
                  <a:pt x="15668" y="7417289"/>
                  <a:pt x="0" y="7334413"/>
                </a:cubicBezTo>
                <a:cubicBezTo>
                  <a:pt x="-15668" y="7251537"/>
                  <a:pt x="9498" y="6992964"/>
                  <a:pt x="0" y="6688778"/>
                </a:cubicBezTo>
                <a:cubicBezTo>
                  <a:pt x="-9498" y="6384592"/>
                  <a:pt x="-22590" y="6361950"/>
                  <a:pt x="0" y="6043143"/>
                </a:cubicBezTo>
                <a:cubicBezTo>
                  <a:pt x="22590" y="5724336"/>
                  <a:pt x="19700" y="5682957"/>
                  <a:pt x="0" y="5474984"/>
                </a:cubicBezTo>
                <a:cubicBezTo>
                  <a:pt x="-19700" y="5267011"/>
                  <a:pt x="-7204" y="5122906"/>
                  <a:pt x="0" y="4906825"/>
                </a:cubicBezTo>
                <a:cubicBezTo>
                  <a:pt x="7204" y="4690744"/>
                  <a:pt x="-11362" y="4647233"/>
                  <a:pt x="0" y="4493619"/>
                </a:cubicBezTo>
                <a:cubicBezTo>
                  <a:pt x="11362" y="4340005"/>
                  <a:pt x="19460" y="4210262"/>
                  <a:pt x="0" y="4080413"/>
                </a:cubicBezTo>
                <a:cubicBezTo>
                  <a:pt x="-19460" y="3950564"/>
                  <a:pt x="-17588" y="3857106"/>
                  <a:pt x="0" y="3667206"/>
                </a:cubicBezTo>
                <a:cubicBezTo>
                  <a:pt x="17588" y="3477306"/>
                  <a:pt x="15070" y="3410550"/>
                  <a:pt x="0" y="3254000"/>
                </a:cubicBezTo>
                <a:cubicBezTo>
                  <a:pt x="-15070" y="3097450"/>
                  <a:pt x="14728" y="2939487"/>
                  <a:pt x="0" y="2840794"/>
                </a:cubicBezTo>
                <a:cubicBezTo>
                  <a:pt x="-14728" y="2742101"/>
                  <a:pt x="-3641" y="2436081"/>
                  <a:pt x="0" y="2272635"/>
                </a:cubicBezTo>
                <a:cubicBezTo>
                  <a:pt x="3641" y="2109189"/>
                  <a:pt x="15823" y="2041813"/>
                  <a:pt x="0" y="1859429"/>
                </a:cubicBezTo>
                <a:cubicBezTo>
                  <a:pt x="-15823" y="1677045"/>
                  <a:pt x="15080" y="1276061"/>
                  <a:pt x="0" y="1058841"/>
                </a:cubicBezTo>
                <a:cubicBezTo>
                  <a:pt x="-15080" y="841621"/>
                  <a:pt x="-19035" y="772635"/>
                  <a:pt x="0" y="645635"/>
                </a:cubicBezTo>
                <a:cubicBezTo>
                  <a:pt x="19035" y="518635"/>
                  <a:pt x="31875" y="273297"/>
                  <a:pt x="0" y="0"/>
                </a:cubicBezTo>
                <a:close/>
              </a:path>
              <a:path w="10999546" h="7747619" stroke="0" extrusionOk="0">
                <a:moveTo>
                  <a:pt x="0" y="0"/>
                </a:moveTo>
                <a:cubicBezTo>
                  <a:pt x="162293" y="-17975"/>
                  <a:pt x="364414" y="2718"/>
                  <a:pt x="577476" y="0"/>
                </a:cubicBezTo>
                <a:cubicBezTo>
                  <a:pt x="790538" y="-2718"/>
                  <a:pt x="847969" y="15861"/>
                  <a:pt x="934961" y="0"/>
                </a:cubicBezTo>
                <a:cubicBezTo>
                  <a:pt x="1021953" y="-15861"/>
                  <a:pt x="1571375" y="5219"/>
                  <a:pt x="1842424" y="0"/>
                </a:cubicBezTo>
                <a:cubicBezTo>
                  <a:pt x="2113473" y="-5219"/>
                  <a:pt x="2142792" y="-22367"/>
                  <a:pt x="2419900" y="0"/>
                </a:cubicBezTo>
                <a:cubicBezTo>
                  <a:pt x="2697008" y="22367"/>
                  <a:pt x="2813957" y="-22488"/>
                  <a:pt x="2997376" y="0"/>
                </a:cubicBezTo>
                <a:cubicBezTo>
                  <a:pt x="3180795" y="22488"/>
                  <a:pt x="3581772" y="34180"/>
                  <a:pt x="3904839" y="0"/>
                </a:cubicBezTo>
                <a:cubicBezTo>
                  <a:pt x="4227906" y="-34180"/>
                  <a:pt x="4261446" y="-5952"/>
                  <a:pt x="4372320" y="0"/>
                </a:cubicBezTo>
                <a:cubicBezTo>
                  <a:pt x="4483194" y="5952"/>
                  <a:pt x="4915144" y="26916"/>
                  <a:pt x="5279782" y="0"/>
                </a:cubicBezTo>
                <a:cubicBezTo>
                  <a:pt x="5644420" y="-26916"/>
                  <a:pt x="5815862" y="22406"/>
                  <a:pt x="6187245" y="0"/>
                </a:cubicBezTo>
                <a:cubicBezTo>
                  <a:pt x="6558628" y="-22406"/>
                  <a:pt x="6736609" y="15963"/>
                  <a:pt x="6874716" y="0"/>
                </a:cubicBezTo>
                <a:cubicBezTo>
                  <a:pt x="7012823" y="-15963"/>
                  <a:pt x="7385034" y="13279"/>
                  <a:pt x="7782179" y="0"/>
                </a:cubicBezTo>
                <a:cubicBezTo>
                  <a:pt x="8179324" y="-13279"/>
                  <a:pt x="8073779" y="-22243"/>
                  <a:pt x="8359655" y="0"/>
                </a:cubicBezTo>
                <a:cubicBezTo>
                  <a:pt x="8645531" y="22243"/>
                  <a:pt x="8683258" y="24334"/>
                  <a:pt x="8937131" y="0"/>
                </a:cubicBezTo>
                <a:cubicBezTo>
                  <a:pt x="9191004" y="-24334"/>
                  <a:pt x="9492162" y="7892"/>
                  <a:pt x="9734598" y="0"/>
                </a:cubicBezTo>
                <a:cubicBezTo>
                  <a:pt x="9977034" y="-7892"/>
                  <a:pt x="10100121" y="-5212"/>
                  <a:pt x="10312074" y="0"/>
                </a:cubicBezTo>
                <a:cubicBezTo>
                  <a:pt x="10524027" y="5212"/>
                  <a:pt x="10830086" y="9567"/>
                  <a:pt x="10999546" y="0"/>
                </a:cubicBezTo>
                <a:cubicBezTo>
                  <a:pt x="10995934" y="245953"/>
                  <a:pt x="10992626" y="503066"/>
                  <a:pt x="10999546" y="800587"/>
                </a:cubicBezTo>
                <a:cubicBezTo>
                  <a:pt x="11006466" y="1098108"/>
                  <a:pt x="11023409" y="1184118"/>
                  <a:pt x="10999546" y="1523698"/>
                </a:cubicBezTo>
                <a:cubicBezTo>
                  <a:pt x="10975683" y="1863278"/>
                  <a:pt x="10995092" y="1985917"/>
                  <a:pt x="10999546" y="2246810"/>
                </a:cubicBezTo>
                <a:cubicBezTo>
                  <a:pt x="11004000" y="2507703"/>
                  <a:pt x="10991804" y="2463412"/>
                  <a:pt x="10999546" y="2660016"/>
                </a:cubicBezTo>
                <a:cubicBezTo>
                  <a:pt x="11007288" y="2856620"/>
                  <a:pt x="11021202" y="2934954"/>
                  <a:pt x="10999546" y="3150698"/>
                </a:cubicBezTo>
                <a:cubicBezTo>
                  <a:pt x="10977890" y="3366442"/>
                  <a:pt x="10964962" y="3540772"/>
                  <a:pt x="10999546" y="3873809"/>
                </a:cubicBezTo>
                <a:cubicBezTo>
                  <a:pt x="11034130" y="4206846"/>
                  <a:pt x="10996064" y="4204917"/>
                  <a:pt x="10999546" y="4441968"/>
                </a:cubicBezTo>
                <a:cubicBezTo>
                  <a:pt x="11003028" y="4679019"/>
                  <a:pt x="10979655" y="4785687"/>
                  <a:pt x="10999546" y="4932651"/>
                </a:cubicBezTo>
                <a:cubicBezTo>
                  <a:pt x="11019437" y="5079615"/>
                  <a:pt x="10971244" y="5438570"/>
                  <a:pt x="10999546" y="5655762"/>
                </a:cubicBezTo>
                <a:cubicBezTo>
                  <a:pt x="11027848" y="5872954"/>
                  <a:pt x="10975620" y="6144065"/>
                  <a:pt x="10999546" y="6301397"/>
                </a:cubicBezTo>
                <a:cubicBezTo>
                  <a:pt x="11023472" y="6458730"/>
                  <a:pt x="11005172" y="6716009"/>
                  <a:pt x="10999546" y="6947032"/>
                </a:cubicBezTo>
                <a:cubicBezTo>
                  <a:pt x="10993920" y="7178055"/>
                  <a:pt x="11025761" y="7566235"/>
                  <a:pt x="10999546" y="7747619"/>
                </a:cubicBezTo>
                <a:cubicBezTo>
                  <a:pt x="10821550" y="7786286"/>
                  <a:pt x="10521512" y="7753861"/>
                  <a:pt x="10202079" y="7747619"/>
                </a:cubicBezTo>
                <a:cubicBezTo>
                  <a:pt x="9882646" y="7741377"/>
                  <a:pt x="9947520" y="7760875"/>
                  <a:pt x="9734598" y="7747619"/>
                </a:cubicBezTo>
                <a:cubicBezTo>
                  <a:pt x="9521676" y="7734363"/>
                  <a:pt x="9206216" y="7738028"/>
                  <a:pt x="8937131" y="7747619"/>
                </a:cubicBezTo>
                <a:cubicBezTo>
                  <a:pt x="8668046" y="7757210"/>
                  <a:pt x="8734010" y="7758893"/>
                  <a:pt x="8579646" y="7747619"/>
                </a:cubicBezTo>
                <a:cubicBezTo>
                  <a:pt x="8425283" y="7736345"/>
                  <a:pt x="7968291" y="7746887"/>
                  <a:pt x="7782179" y="7747619"/>
                </a:cubicBezTo>
                <a:cubicBezTo>
                  <a:pt x="7596067" y="7748351"/>
                  <a:pt x="7444757" y="7727283"/>
                  <a:pt x="7314698" y="7747619"/>
                </a:cubicBezTo>
                <a:cubicBezTo>
                  <a:pt x="7184639" y="7767955"/>
                  <a:pt x="7098544" y="7755834"/>
                  <a:pt x="6957213" y="7747619"/>
                </a:cubicBezTo>
                <a:cubicBezTo>
                  <a:pt x="6815882" y="7739404"/>
                  <a:pt x="6706593" y="7727642"/>
                  <a:pt x="6489732" y="7747619"/>
                </a:cubicBezTo>
                <a:cubicBezTo>
                  <a:pt x="6272871" y="7767596"/>
                  <a:pt x="6034879" y="7735870"/>
                  <a:pt x="5692265" y="7747619"/>
                </a:cubicBezTo>
                <a:cubicBezTo>
                  <a:pt x="5349651" y="7759368"/>
                  <a:pt x="5379306" y="7731951"/>
                  <a:pt x="5224784" y="7747619"/>
                </a:cubicBezTo>
                <a:cubicBezTo>
                  <a:pt x="5070262" y="7763287"/>
                  <a:pt x="5039484" y="7752981"/>
                  <a:pt x="4867299" y="7747619"/>
                </a:cubicBezTo>
                <a:cubicBezTo>
                  <a:pt x="4695115" y="7742257"/>
                  <a:pt x="4585292" y="7742144"/>
                  <a:pt x="4399818" y="7747619"/>
                </a:cubicBezTo>
                <a:cubicBezTo>
                  <a:pt x="4214344" y="7753094"/>
                  <a:pt x="4108685" y="7739823"/>
                  <a:pt x="3822342" y="7747619"/>
                </a:cubicBezTo>
                <a:cubicBezTo>
                  <a:pt x="3535999" y="7755415"/>
                  <a:pt x="3324810" y="7759303"/>
                  <a:pt x="3134871" y="7747619"/>
                </a:cubicBezTo>
                <a:cubicBezTo>
                  <a:pt x="2944932" y="7735935"/>
                  <a:pt x="2835948" y="7769672"/>
                  <a:pt x="2667390" y="7747619"/>
                </a:cubicBezTo>
                <a:cubicBezTo>
                  <a:pt x="2498832" y="7725566"/>
                  <a:pt x="1955152" y="7728963"/>
                  <a:pt x="1759927" y="7747619"/>
                </a:cubicBezTo>
                <a:cubicBezTo>
                  <a:pt x="1564702" y="7766275"/>
                  <a:pt x="1241168" y="7764910"/>
                  <a:pt x="1072456" y="7747619"/>
                </a:cubicBezTo>
                <a:cubicBezTo>
                  <a:pt x="903744" y="7730328"/>
                  <a:pt x="465927" y="7742181"/>
                  <a:pt x="0" y="7747619"/>
                </a:cubicBezTo>
                <a:cubicBezTo>
                  <a:pt x="-23294" y="7492392"/>
                  <a:pt x="1459" y="7211869"/>
                  <a:pt x="0" y="7024508"/>
                </a:cubicBezTo>
                <a:cubicBezTo>
                  <a:pt x="-1459" y="6837147"/>
                  <a:pt x="-5062" y="6546134"/>
                  <a:pt x="0" y="6378873"/>
                </a:cubicBezTo>
                <a:cubicBezTo>
                  <a:pt x="5062" y="6211613"/>
                  <a:pt x="-22994" y="5989675"/>
                  <a:pt x="0" y="5810714"/>
                </a:cubicBezTo>
                <a:cubicBezTo>
                  <a:pt x="22994" y="5631753"/>
                  <a:pt x="-14120" y="5439095"/>
                  <a:pt x="0" y="5087603"/>
                </a:cubicBezTo>
                <a:cubicBezTo>
                  <a:pt x="14120" y="4736111"/>
                  <a:pt x="-2202" y="4615558"/>
                  <a:pt x="0" y="4441968"/>
                </a:cubicBezTo>
                <a:cubicBezTo>
                  <a:pt x="2202" y="4268378"/>
                  <a:pt x="-26467" y="3804730"/>
                  <a:pt x="0" y="3641381"/>
                </a:cubicBezTo>
                <a:cubicBezTo>
                  <a:pt x="26467" y="3478032"/>
                  <a:pt x="-31718" y="3036167"/>
                  <a:pt x="0" y="2840794"/>
                </a:cubicBezTo>
                <a:cubicBezTo>
                  <a:pt x="31718" y="2645421"/>
                  <a:pt x="-28943" y="2277859"/>
                  <a:pt x="0" y="2117683"/>
                </a:cubicBezTo>
                <a:cubicBezTo>
                  <a:pt x="28943" y="1957507"/>
                  <a:pt x="-47" y="1645518"/>
                  <a:pt x="0" y="1394571"/>
                </a:cubicBezTo>
                <a:cubicBezTo>
                  <a:pt x="47" y="1143624"/>
                  <a:pt x="1590" y="828207"/>
                  <a:pt x="0" y="671460"/>
                </a:cubicBezTo>
                <a:cubicBezTo>
                  <a:pt x="-1590" y="514713"/>
                  <a:pt x="-2718" y="152170"/>
                  <a:pt x="0" y="0"/>
                </a:cubicBezTo>
                <a:close/>
              </a:path>
            </a:pathLst>
          </a:cu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7F5B1E6-23A2-E38A-09AD-14B63765B554}"/>
              </a:ext>
            </a:extLst>
          </p:cNvPr>
          <p:cNvSpPr/>
          <p:nvPr/>
        </p:nvSpPr>
        <p:spPr>
          <a:xfrm>
            <a:off x="33358299" y="2994431"/>
            <a:ext cx="10431302" cy="20117081"/>
          </a:xfrm>
          <a:custGeom>
            <a:avLst/>
            <a:gdLst>
              <a:gd name="connsiteX0" fmla="*/ 0 w 10431302"/>
              <a:gd name="connsiteY0" fmla="*/ 0 h 20117081"/>
              <a:gd name="connsiteX1" fmla="*/ 695420 w 10431302"/>
              <a:gd name="connsiteY1" fmla="*/ 0 h 20117081"/>
              <a:gd name="connsiteX2" fmla="*/ 1390840 w 10431302"/>
              <a:gd name="connsiteY2" fmla="*/ 0 h 20117081"/>
              <a:gd name="connsiteX3" fmla="*/ 2190573 w 10431302"/>
              <a:gd name="connsiteY3" fmla="*/ 0 h 20117081"/>
              <a:gd name="connsiteX4" fmla="*/ 2885994 w 10431302"/>
              <a:gd name="connsiteY4" fmla="*/ 0 h 20117081"/>
              <a:gd name="connsiteX5" fmla="*/ 3685727 w 10431302"/>
              <a:gd name="connsiteY5" fmla="*/ 0 h 20117081"/>
              <a:gd name="connsiteX6" fmla="*/ 4485460 w 10431302"/>
              <a:gd name="connsiteY6" fmla="*/ 0 h 20117081"/>
              <a:gd name="connsiteX7" fmla="*/ 5389506 w 10431302"/>
              <a:gd name="connsiteY7" fmla="*/ 0 h 20117081"/>
              <a:gd name="connsiteX8" fmla="*/ 5771987 w 10431302"/>
              <a:gd name="connsiteY8" fmla="*/ 0 h 20117081"/>
              <a:gd name="connsiteX9" fmla="*/ 6154468 w 10431302"/>
              <a:gd name="connsiteY9" fmla="*/ 0 h 20117081"/>
              <a:gd name="connsiteX10" fmla="*/ 7058514 w 10431302"/>
              <a:gd name="connsiteY10" fmla="*/ 0 h 20117081"/>
              <a:gd name="connsiteX11" fmla="*/ 7649621 w 10431302"/>
              <a:gd name="connsiteY11" fmla="*/ 0 h 20117081"/>
              <a:gd name="connsiteX12" fmla="*/ 8553668 w 10431302"/>
              <a:gd name="connsiteY12" fmla="*/ 0 h 20117081"/>
              <a:gd name="connsiteX13" fmla="*/ 9144775 w 10431302"/>
              <a:gd name="connsiteY13" fmla="*/ 0 h 20117081"/>
              <a:gd name="connsiteX14" fmla="*/ 10431302 w 10431302"/>
              <a:gd name="connsiteY14" fmla="*/ 0 h 20117081"/>
              <a:gd name="connsiteX15" fmla="*/ 10431302 w 10431302"/>
              <a:gd name="connsiteY15" fmla="*/ 291351 h 20117081"/>
              <a:gd name="connsiteX16" fmla="*/ 10431302 w 10431302"/>
              <a:gd name="connsiteY16" fmla="*/ 1186214 h 20117081"/>
              <a:gd name="connsiteX17" fmla="*/ 10431302 w 10431302"/>
              <a:gd name="connsiteY17" fmla="*/ 2081077 h 20117081"/>
              <a:gd name="connsiteX18" fmla="*/ 10431302 w 10431302"/>
              <a:gd name="connsiteY18" fmla="*/ 3177111 h 20117081"/>
              <a:gd name="connsiteX19" fmla="*/ 10431302 w 10431302"/>
              <a:gd name="connsiteY19" fmla="*/ 3870804 h 20117081"/>
              <a:gd name="connsiteX20" fmla="*/ 10431302 w 10431302"/>
              <a:gd name="connsiteY20" fmla="*/ 3960984 h 20117081"/>
              <a:gd name="connsiteX21" fmla="*/ 10431302 w 10431302"/>
              <a:gd name="connsiteY21" fmla="*/ 5057018 h 20117081"/>
              <a:gd name="connsiteX22" fmla="*/ 10431302 w 10431302"/>
              <a:gd name="connsiteY22" fmla="*/ 5750710 h 20117081"/>
              <a:gd name="connsiteX23" fmla="*/ 10431302 w 10431302"/>
              <a:gd name="connsiteY23" fmla="*/ 6444403 h 20117081"/>
              <a:gd name="connsiteX24" fmla="*/ 10431302 w 10431302"/>
              <a:gd name="connsiteY24" fmla="*/ 6735754 h 20117081"/>
              <a:gd name="connsiteX25" fmla="*/ 10431302 w 10431302"/>
              <a:gd name="connsiteY25" fmla="*/ 7831788 h 20117081"/>
              <a:gd name="connsiteX26" fmla="*/ 10431302 w 10431302"/>
              <a:gd name="connsiteY26" fmla="*/ 8123139 h 20117081"/>
              <a:gd name="connsiteX27" fmla="*/ 10431302 w 10431302"/>
              <a:gd name="connsiteY27" fmla="*/ 9219173 h 20117081"/>
              <a:gd name="connsiteX28" fmla="*/ 10431302 w 10431302"/>
              <a:gd name="connsiteY28" fmla="*/ 9309353 h 20117081"/>
              <a:gd name="connsiteX29" fmla="*/ 10431302 w 10431302"/>
              <a:gd name="connsiteY29" fmla="*/ 10204216 h 20117081"/>
              <a:gd name="connsiteX30" fmla="*/ 10431302 w 10431302"/>
              <a:gd name="connsiteY30" fmla="*/ 11300250 h 20117081"/>
              <a:gd name="connsiteX31" fmla="*/ 10431302 w 10431302"/>
              <a:gd name="connsiteY31" fmla="*/ 12195113 h 20117081"/>
              <a:gd name="connsiteX32" fmla="*/ 10431302 w 10431302"/>
              <a:gd name="connsiteY32" fmla="*/ 12687635 h 20117081"/>
              <a:gd name="connsiteX33" fmla="*/ 10431302 w 10431302"/>
              <a:gd name="connsiteY33" fmla="*/ 13381327 h 20117081"/>
              <a:gd name="connsiteX34" fmla="*/ 10431302 w 10431302"/>
              <a:gd name="connsiteY34" fmla="*/ 13672678 h 20117081"/>
              <a:gd name="connsiteX35" fmla="*/ 10431302 w 10431302"/>
              <a:gd name="connsiteY35" fmla="*/ 14165200 h 20117081"/>
              <a:gd name="connsiteX36" fmla="*/ 10431302 w 10431302"/>
              <a:gd name="connsiteY36" fmla="*/ 15261234 h 20117081"/>
              <a:gd name="connsiteX37" fmla="*/ 10431302 w 10431302"/>
              <a:gd name="connsiteY37" fmla="*/ 16156097 h 20117081"/>
              <a:gd name="connsiteX38" fmla="*/ 10431302 w 10431302"/>
              <a:gd name="connsiteY38" fmla="*/ 16246277 h 20117081"/>
              <a:gd name="connsiteX39" fmla="*/ 10431302 w 10431302"/>
              <a:gd name="connsiteY39" fmla="*/ 16336457 h 20117081"/>
              <a:gd name="connsiteX40" fmla="*/ 10431302 w 10431302"/>
              <a:gd name="connsiteY40" fmla="*/ 17432491 h 20117081"/>
              <a:gd name="connsiteX41" fmla="*/ 10431302 w 10431302"/>
              <a:gd name="connsiteY41" fmla="*/ 17522671 h 20117081"/>
              <a:gd name="connsiteX42" fmla="*/ 10431302 w 10431302"/>
              <a:gd name="connsiteY42" fmla="*/ 17612851 h 20117081"/>
              <a:gd name="connsiteX43" fmla="*/ 10431302 w 10431302"/>
              <a:gd name="connsiteY43" fmla="*/ 18507715 h 20117081"/>
              <a:gd name="connsiteX44" fmla="*/ 10431302 w 10431302"/>
              <a:gd name="connsiteY44" fmla="*/ 20117081 h 20117081"/>
              <a:gd name="connsiteX45" fmla="*/ 9527256 w 10431302"/>
              <a:gd name="connsiteY45" fmla="*/ 20117081 h 20117081"/>
              <a:gd name="connsiteX46" fmla="*/ 8623210 w 10431302"/>
              <a:gd name="connsiteY46" fmla="*/ 20117081 h 20117081"/>
              <a:gd name="connsiteX47" fmla="*/ 8136416 w 10431302"/>
              <a:gd name="connsiteY47" fmla="*/ 20117081 h 20117081"/>
              <a:gd name="connsiteX48" fmla="*/ 7753934 w 10431302"/>
              <a:gd name="connsiteY48" fmla="*/ 20117081 h 20117081"/>
              <a:gd name="connsiteX49" fmla="*/ 6954201 w 10431302"/>
              <a:gd name="connsiteY49" fmla="*/ 20117081 h 20117081"/>
              <a:gd name="connsiteX50" fmla="*/ 6571720 w 10431302"/>
              <a:gd name="connsiteY50" fmla="*/ 20117081 h 20117081"/>
              <a:gd name="connsiteX51" fmla="*/ 5667674 w 10431302"/>
              <a:gd name="connsiteY51" fmla="*/ 20117081 h 20117081"/>
              <a:gd name="connsiteX52" fmla="*/ 4972254 w 10431302"/>
              <a:gd name="connsiteY52" fmla="*/ 20117081 h 20117081"/>
              <a:gd name="connsiteX53" fmla="*/ 4381147 w 10431302"/>
              <a:gd name="connsiteY53" fmla="*/ 20117081 h 20117081"/>
              <a:gd name="connsiteX54" fmla="*/ 3998666 w 10431302"/>
              <a:gd name="connsiteY54" fmla="*/ 20117081 h 20117081"/>
              <a:gd name="connsiteX55" fmla="*/ 3616185 w 10431302"/>
              <a:gd name="connsiteY55" fmla="*/ 20117081 h 20117081"/>
              <a:gd name="connsiteX56" fmla="*/ 2920765 w 10431302"/>
              <a:gd name="connsiteY56" fmla="*/ 20117081 h 20117081"/>
              <a:gd name="connsiteX57" fmla="*/ 2121031 w 10431302"/>
              <a:gd name="connsiteY57" fmla="*/ 20117081 h 20117081"/>
              <a:gd name="connsiteX58" fmla="*/ 1425611 w 10431302"/>
              <a:gd name="connsiteY58" fmla="*/ 20117081 h 20117081"/>
              <a:gd name="connsiteX59" fmla="*/ 625878 w 10431302"/>
              <a:gd name="connsiteY59" fmla="*/ 20117081 h 20117081"/>
              <a:gd name="connsiteX60" fmla="*/ 0 w 10431302"/>
              <a:gd name="connsiteY60" fmla="*/ 20117081 h 20117081"/>
              <a:gd name="connsiteX61" fmla="*/ 0 w 10431302"/>
              <a:gd name="connsiteY61" fmla="*/ 19624559 h 20117081"/>
              <a:gd name="connsiteX62" fmla="*/ 0 w 10431302"/>
              <a:gd name="connsiteY62" fmla="*/ 19333209 h 20117081"/>
              <a:gd name="connsiteX63" fmla="*/ 0 w 10431302"/>
              <a:gd name="connsiteY63" fmla="*/ 18438345 h 20117081"/>
              <a:gd name="connsiteX64" fmla="*/ 0 w 10431302"/>
              <a:gd name="connsiteY64" fmla="*/ 18146994 h 20117081"/>
              <a:gd name="connsiteX65" fmla="*/ 0 w 10431302"/>
              <a:gd name="connsiteY65" fmla="*/ 17453302 h 20117081"/>
              <a:gd name="connsiteX66" fmla="*/ 0 w 10431302"/>
              <a:gd name="connsiteY66" fmla="*/ 17161951 h 20117081"/>
              <a:gd name="connsiteX67" fmla="*/ 0 w 10431302"/>
              <a:gd name="connsiteY67" fmla="*/ 16065917 h 20117081"/>
              <a:gd name="connsiteX68" fmla="*/ 0 w 10431302"/>
              <a:gd name="connsiteY68" fmla="*/ 15171054 h 20117081"/>
              <a:gd name="connsiteX69" fmla="*/ 0 w 10431302"/>
              <a:gd name="connsiteY69" fmla="*/ 14477361 h 20117081"/>
              <a:gd name="connsiteX70" fmla="*/ 0 w 10431302"/>
              <a:gd name="connsiteY70" fmla="*/ 14186011 h 20117081"/>
              <a:gd name="connsiteX71" fmla="*/ 0 w 10431302"/>
              <a:gd name="connsiteY71" fmla="*/ 14095831 h 20117081"/>
              <a:gd name="connsiteX72" fmla="*/ 0 w 10431302"/>
              <a:gd name="connsiteY72" fmla="*/ 13200967 h 20117081"/>
              <a:gd name="connsiteX73" fmla="*/ 0 w 10431302"/>
              <a:gd name="connsiteY73" fmla="*/ 12104933 h 20117081"/>
              <a:gd name="connsiteX74" fmla="*/ 0 w 10431302"/>
              <a:gd name="connsiteY74" fmla="*/ 11008899 h 20117081"/>
              <a:gd name="connsiteX75" fmla="*/ 0 w 10431302"/>
              <a:gd name="connsiteY75" fmla="*/ 10114036 h 20117081"/>
              <a:gd name="connsiteX76" fmla="*/ 0 w 10431302"/>
              <a:gd name="connsiteY76" fmla="*/ 9621514 h 20117081"/>
              <a:gd name="connsiteX77" fmla="*/ 0 w 10431302"/>
              <a:gd name="connsiteY77" fmla="*/ 9531334 h 20117081"/>
              <a:gd name="connsiteX78" fmla="*/ 0 w 10431302"/>
              <a:gd name="connsiteY78" fmla="*/ 9239983 h 20117081"/>
              <a:gd name="connsiteX79" fmla="*/ 0 w 10431302"/>
              <a:gd name="connsiteY79" fmla="*/ 8345120 h 20117081"/>
              <a:gd name="connsiteX80" fmla="*/ 0 w 10431302"/>
              <a:gd name="connsiteY80" fmla="*/ 8254940 h 20117081"/>
              <a:gd name="connsiteX81" fmla="*/ 0 w 10431302"/>
              <a:gd name="connsiteY81" fmla="*/ 7963589 h 20117081"/>
              <a:gd name="connsiteX82" fmla="*/ 0 w 10431302"/>
              <a:gd name="connsiteY82" fmla="*/ 7269897 h 20117081"/>
              <a:gd name="connsiteX83" fmla="*/ 0 w 10431302"/>
              <a:gd name="connsiteY83" fmla="*/ 6576204 h 20117081"/>
              <a:gd name="connsiteX84" fmla="*/ 0 w 10431302"/>
              <a:gd name="connsiteY84" fmla="*/ 6486024 h 20117081"/>
              <a:gd name="connsiteX85" fmla="*/ 0 w 10431302"/>
              <a:gd name="connsiteY85" fmla="*/ 6395844 h 20117081"/>
              <a:gd name="connsiteX86" fmla="*/ 0 w 10431302"/>
              <a:gd name="connsiteY86" fmla="*/ 5702152 h 20117081"/>
              <a:gd name="connsiteX87" fmla="*/ 0 w 10431302"/>
              <a:gd name="connsiteY87" fmla="*/ 5410801 h 20117081"/>
              <a:gd name="connsiteX88" fmla="*/ 0 w 10431302"/>
              <a:gd name="connsiteY88" fmla="*/ 5119450 h 20117081"/>
              <a:gd name="connsiteX89" fmla="*/ 0 w 10431302"/>
              <a:gd name="connsiteY89" fmla="*/ 4828099 h 20117081"/>
              <a:gd name="connsiteX90" fmla="*/ 0 w 10431302"/>
              <a:gd name="connsiteY90" fmla="*/ 4134407 h 20117081"/>
              <a:gd name="connsiteX91" fmla="*/ 0 w 10431302"/>
              <a:gd name="connsiteY91" fmla="*/ 3843056 h 20117081"/>
              <a:gd name="connsiteX92" fmla="*/ 0 w 10431302"/>
              <a:gd name="connsiteY92" fmla="*/ 2747022 h 20117081"/>
              <a:gd name="connsiteX93" fmla="*/ 0 w 10431302"/>
              <a:gd name="connsiteY93" fmla="*/ 2455671 h 20117081"/>
              <a:gd name="connsiteX94" fmla="*/ 0 w 10431302"/>
              <a:gd name="connsiteY94" fmla="*/ 1963150 h 20117081"/>
              <a:gd name="connsiteX95" fmla="*/ 0 w 10431302"/>
              <a:gd name="connsiteY95" fmla="*/ 1671799 h 20117081"/>
              <a:gd name="connsiteX96" fmla="*/ 0 w 10431302"/>
              <a:gd name="connsiteY96" fmla="*/ 978106 h 20117081"/>
              <a:gd name="connsiteX97" fmla="*/ 0 w 10431302"/>
              <a:gd name="connsiteY97" fmla="*/ 887926 h 20117081"/>
              <a:gd name="connsiteX98" fmla="*/ 0 w 10431302"/>
              <a:gd name="connsiteY98" fmla="*/ 797746 h 20117081"/>
              <a:gd name="connsiteX99" fmla="*/ 0 w 10431302"/>
              <a:gd name="connsiteY99" fmla="*/ 0 h 2011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0431302" h="20117081" fill="none" extrusionOk="0">
                <a:moveTo>
                  <a:pt x="0" y="0"/>
                </a:moveTo>
                <a:cubicBezTo>
                  <a:pt x="194812" y="-4737"/>
                  <a:pt x="420379" y="-15534"/>
                  <a:pt x="695420" y="0"/>
                </a:cubicBezTo>
                <a:cubicBezTo>
                  <a:pt x="970461" y="15534"/>
                  <a:pt x="1134644" y="-13717"/>
                  <a:pt x="1390840" y="0"/>
                </a:cubicBezTo>
                <a:cubicBezTo>
                  <a:pt x="1647036" y="13717"/>
                  <a:pt x="1845053" y="20804"/>
                  <a:pt x="2190573" y="0"/>
                </a:cubicBezTo>
                <a:cubicBezTo>
                  <a:pt x="2536093" y="-20804"/>
                  <a:pt x="2729719" y="21525"/>
                  <a:pt x="2885994" y="0"/>
                </a:cubicBezTo>
                <a:cubicBezTo>
                  <a:pt x="3042269" y="-21525"/>
                  <a:pt x="3464694" y="9243"/>
                  <a:pt x="3685727" y="0"/>
                </a:cubicBezTo>
                <a:cubicBezTo>
                  <a:pt x="3906760" y="-9243"/>
                  <a:pt x="4233722" y="-17508"/>
                  <a:pt x="4485460" y="0"/>
                </a:cubicBezTo>
                <a:cubicBezTo>
                  <a:pt x="4737198" y="17508"/>
                  <a:pt x="5138139" y="-25412"/>
                  <a:pt x="5389506" y="0"/>
                </a:cubicBezTo>
                <a:cubicBezTo>
                  <a:pt x="5640873" y="25412"/>
                  <a:pt x="5650651" y="-7931"/>
                  <a:pt x="5771987" y="0"/>
                </a:cubicBezTo>
                <a:cubicBezTo>
                  <a:pt x="5893323" y="7931"/>
                  <a:pt x="6053156" y="13208"/>
                  <a:pt x="6154468" y="0"/>
                </a:cubicBezTo>
                <a:cubicBezTo>
                  <a:pt x="6255780" y="-13208"/>
                  <a:pt x="6655539" y="13141"/>
                  <a:pt x="7058514" y="0"/>
                </a:cubicBezTo>
                <a:cubicBezTo>
                  <a:pt x="7461489" y="-13141"/>
                  <a:pt x="7488539" y="14580"/>
                  <a:pt x="7649621" y="0"/>
                </a:cubicBezTo>
                <a:cubicBezTo>
                  <a:pt x="7810703" y="-14580"/>
                  <a:pt x="8297579" y="-12819"/>
                  <a:pt x="8553668" y="0"/>
                </a:cubicBezTo>
                <a:cubicBezTo>
                  <a:pt x="8809757" y="12819"/>
                  <a:pt x="8964550" y="12231"/>
                  <a:pt x="9144775" y="0"/>
                </a:cubicBezTo>
                <a:cubicBezTo>
                  <a:pt x="9325000" y="-12231"/>
                  <a:pt x="9901398" y="-63869"/>
                  <a:pt x="10431302" y="0"/>
                </a:cubicBezTo>
                <a:cubicBezTo>
                  <a:pt x="10422786" y="105686"/>
                  <a:pt x="10423894" y="203356"/>
                  <a:pt x="10431302" y="291351"/>
                </a:cubicBezTo>
                <a:cubicBezTo>
                  <a:pt x="10438710" y="379346"/>
                  <a:pt x="10416189" y="799860"/>
                  <a:pt x="10431302" y="1186214"/>
                </a:cubicBezTo>
                <a:cubicBezTo>
                  <a:pt x="10446415" y="1572568"/>
                  <a:pt x="10467963" y="1735685"/>
                  <a:pt x="10431302" y="2081077"/>
                </a:cubicBezTo>
                <a:cubicBezTo>
                  <a:pt x="10394641" y="2426469"/>
                  <a:pt x="10388058" y="2882353"/>
                  <a:pt x="10431302" y="3177111"/>
                </a:cubicBezTo>
                <a:cubicBezTo>
                  <a:pt x="10474546" y="3471869"/>
                  <a:pt x="10432236" y="3690618"/>
                  <a:pt x="10431302" y="3870804"/>
                </a:cubicBezTo>
                <a:cubicBezTo>
                  <a:pt x="10430368" y="4050990"/>
                  <a:pt x="10435659" y="3929341"/>
                  <a:pt x="10431302" y="3960984"/>
                </a:cubicBezTo>
                <a:cubicBezTo>
                  <a:pt x="10426945" y="3992627"/>
                  <a:pt x="10417394" y="4511756"/>
                  <a:pt x="10431302" y="5057018"/>
                </a:cubicBezTo>
                <a:cubicBezTo>
                  <a:pt x="10445210" y="5602280"/>
                  <a:pt x="10446982" y="5414452"/>
                  <a:pt x="10431302" y="5750710"/>
                </a:cubicBezTo>
                <a:cubicBezTo>
                  <a:pt x="10415622" y="6086968"/>
                  <a:pt x="10410405" y="6299913"/>
                  <a:pt x="10431302" y="6444403"/>
                </a:cubicBezTo>
                <a:cubicBezTo>
                  <a:pt x="10452199" y="6588893"/>
                  <a:pt x="10434613" y="6639132"/>
                  <a:pt x="10431302" y="6735754"/>
                </a:cubicBezTo>
                <a:cubicBezTo>
                  <a:pt x="10427991" y="6832376"/>
                  <a:pt x="10467219" y="7296141"/>
                  <a:pt x="10431302" y="7831788"/>
                </a:cubicBezTo>
                <a:cubicBezTo>
                  <a:pt x="10395385" y="8367435"/>
                  <a:pt x="10423388" y="7989862"/>
                  <a:pt x="10431302" y="8123139"/>
                </a:cubicBezTo>
                <a:cubicBezTo>
                  <a:pt x="10439216" y="8256416"/>
                  <a:pt x="10457837" y="8716157"/>
                  <a:pt x="10431302" y="9219173"/>
                </a:cubicBezTo>
                <a:cubicBezTo>
                  <a:pt x="10404767" y="9722189"/>
                  <a:pt x="10426972" y="9284976"/>
                  <a:pt x="10431302" y="9309353"/>
                </a:cubicBezTo>
                <a:cubicBezTo>
                  <a:pt x="10435632" y="9333730"/>
                  <a:pt x="10424656" y="9960851"/>
                  <a:pt x="10431302" y="10204216"/>
                </a:cubicBezTo>
                <a:cubicBezTo>
                  <a:pt x="10437948" y="10447581"/>
                  <a:pt x="10450366" y="10935028"/>
                  <a:pt x="10431302" y="11300250"/>
                </a:cubicBezTo>
                <a:cubicBezTo>
                  <a:pt x="10412238" y="11665472"/>
                  <a:pt x="10464910" y="11943524"/>
                  <a:pt x="10431302" y="12195113"/>
                </a:cubicBezTo>
                <a:cubicBezTo>
                  <a:pt x="10397694" y="12446702"/>
                  <a:pt x="10407579" y="12513522"/>
                  <a:pt x="10431302" y="12687635"/>
                </a:cubicBezTo>
                <a:cubicBezTo>
                  <a:pt x="10455025" y="12861748"/>
                  <a:pt x="10427462" y="13174167"/>
                  <a:pt x="10431302" y="13381327"/>
                </a:cubicBezTo>
                <a:cubicBezTo>
                  <a:pt x="10435142" y="13588487"/>
                  <a:pt x="10430383" y="13597016"/>
                  <a:pt x="10431302" y="13672678"/>
                </a:cubicBezTo>
                <a:cubicBezTo>
                  <a:pt x="10432221" y="13748340"/>
                  <a:pt x="10444325" y="13957460"/>
                  <a:pt x="10431302" y="14165200"/>
                </a:cubicBezTo>
                <a:cubicBezTo>
                  <a:pt x="10418279" y="14372940"/>
                  <a:pt x="10377497" y="14933943"/>
                  <a:pt x="10431302" y="15261234"/>
                </a:cubicBezTo>
                <a:cubicBezTo>
                  <a:pt x="10485107" y="15588525"/>
                  <a:pt x="10469446" y="15885582"/>
                  <a:pt x="10431302" y="16156097"/>
                </a:cubicBezTo>
                <a:cubicBezTo>
                  <a:pt x="10393158" y="16426612"/>
                  <a:pt x="10434534" y="16227378"/>
                  <a:pt x="10431302" y="16246277"/>
                </a:cubicBezTo>
                <a:cubicBezTo>
                  <a:pt x="10428070" y="16265176"/>
                  <a:pt x="10433758" y="16297811"/>
                  <a:pt x="10431302" y="16336457"/>
                </a:cubicBezTo>
                <a:cubicBezTo>
                  <a:pt x="10428846" y="16375103"/>
                  <a:pt x="10481887" y="16982433"/>
                  <a:pt x="10431302" y="17432491"/>
                </a:cubicBezTo>
                <a:cubicBezTo>
                  <a:pt x="10380717" y="17882549"/>
                  <a:pt x="10432394" y="17498123"/>
                  <a:pt x="10431302" y="17522671"/>
                </a:cubicBezTo>
                <a:cubicBezTo>
                  <a:pt x="10430210" y="17547219"/>
                  <a:pt x="10432753" y="17579007"/>
                  <a:pt x="10431302" y="17612851"/>
                </a:cubicBezTo>
                <a:cubicBezTo>
                  <a:pt x="10429851" y="17646695"/>
                  <a:pt x="10387225" y="18218007"/>
                  <a:pt x="10431302" y="18507715"/>
                </a:cubicBezTo>
                <a:cubicBezTo>
                  <a:pt x="10475379" y="18797423"/>
                  <a:pt x="10468502" y="19339333"/>
                  <a:pt x="10431302" y="20117081"/>
                </a:cubicBezTo>
                <a:cubicBezTo>
                  <a:pt x="10138755" y="20119347"/>
                  <a:pt x="9808320" y="20108707"/>
                  <a:pt x="9527256" y="20117081"/>
                </a:cubicBezTo>
                <a:cubicBezTo>
                  <a:pt x="9246192" y="20125455"/>
                  <a:pt x="9070030" y="20096343"/>
                  <a:pt x="8623210" y="20117081"/>
                </a:cubicBezTo>
                <a:cubicBezTo>
                  <a:pt x="8176390" y="20137819"/>
                  <a:pt x="8334115" y="20128970"/>
                  <a:pt x="8136416" y="20117081"/>
                </a:cubicBezTo>
                <a:cubicBezTo>
                  <a:pt x="7938717" y="20105192"/>
                  <a:pt x="7850177" y="20118668"/>
                  <a:pt x="7753934" y="20117081"/>
                </a:cubicBezTo>
                <a:cubicBezTo>
                  <a:pt x="7657691" y="20115494"/>
                  <a:pt x="7210935" y="20137805"/>
                  <a:pt x="6954201" y="20117081"/>
                </a:cubicBezTo>
                <a:cubicBezTo>
                  <a:pt x="6697467" y="20096357"/>
                  <a:pt x="6654134" y="20117281"/>
                  <a:pt x="6571720" y="20117081"/>
                </a:cubicBezTo>
                <a:cubicBezTo>
                  <a:pt x="6489306" y="20116881"/>
                  <a:pt x="5965640" y="20110526"/>
                  <a:pt x="5667674" y="20117081"/>
                </a:cubicBezTo>
                <a:cubicBezTo>
                  <a:pt x="5369708" y="20123636"/>
                  <a:pt x="5111390" y="20112535"/>
                  <a:pt x="4972254" y="20117081"/>
                </a:cubicBezTo>
                <a:cubicBezTo>
                  <a:pt x="4833118" y="20121627"/>
                  <a:pt x="4655289" y="20092370"/>
                  <a:pt x="4381147" y="20117081"/>
                </a:cubicBezTo>
                <a:cubicBezTo>
                  <a:pt x="4107005" y="20141792"/>
                  <a:pt x="4138411" y="20108173"/>
                  <a:pt x="3998666" y="20117081"/>
                </a:cubicBezTo>
                <a:cubicBezTo>
                  <a:pt x="3858921" y="20125989"/>
                  <a:pt x="3729318" y="20108466"/>
                  <a:pt x="3616185" y="20117081"/>
                </a:cubicBezTo>
                <a:cubicBezTo>
                  <a:pt x="3503052" y="20125696"/>
                  <a:pt x="3149347" y="20112528"/>
                  <a:pt x="2920765" y="20117081"/>
                </a:cubicBezTo>
                <a:cubicBezTo>
                  <a:pt x="2692183" y="20121634"/>
                  <a:pt x="2431412" y="20103013"/>
                  <a:pt x="2121031" y="20117081"/>
                </a:cubicBezTo>
                <a:cubicBezTo>
                  <a:pt x="1810650" y="20131149"/>
                  <a:pt x="1610217" y="20132343"/>
                  <a:pt x="1425611" y="20117081"/>
                </a:cubicBezTo>
                <a:cubicBezTo>
                  <a:pt x="1241005" y="20101819"/>
                  <a:pt x="947366" y="20096776"/>
                  <a:pt x="625878" y="20117081"/>
                </a:cubicBezTo>
                <a:cubicBezTo>
                  <a:pt x="304390" y="20137386"/>
                  <a:pt x="180784" y="20142171"/>
                  <a:pt x="0" y="20117081"/>
                </a:cubicBezTo>
                <a:cubicBezTo>
                  <a:pt x="-17883" y="19952535"/>
                  <a:pt x="6208" y="19860422"/>
                  <a:pt x="0" y="19624559"/>
                </a:cubicBezTo>
                <a:cubicBezTo>
                  <a:pt x="-6208" y="19388696"/>
                  <a:pt x="10304" y="19423254"/>
                  <a:pt x="0" y="19333209"/>
                </a:cubicBezTo>
                <a:cubicBezTo>
                  <a:pt x="-10304" y="19243164"/>
                  <a:pt x="20045" y="18748840"/>
                  <a:pt x="0" y="18438345"/>
                </a:cubicBezTo>
                <a:cubicBezTo>
                  <a:pt x="-20045" y="18127850"/>
                  <a:pt x="9635" y="18257707"/>
                  <a:pt x="0" y="18146994"/>
                </a:cubicBezTo>
                <a:cubicBezTo>
                  <a:pt x="-9635" y="18036281"/>
                  <a:pt x="-17919" y="17779405"/>
                  <a:pt x="0" y="17453302"/>
                </a:cubicBezTo>
                <a:cubicBezTo>
                  <a:pt x="17919" y="17127199"/>
                  <a:pt x="-1939" y="17227226"/>
                  <a:pt x="0" y="17161951"/>
                </a:cubicBezTo>
                <a:cubicBezTo>
                  <a:pt x="1939" y="17096676"/>
                  <a:pt x="6368" y="16562175"/>
                  <a:pt x="0" y="16065917"/>
                </a:cubicBezTo>
                <a:cubicBezTo>
                  <a:pt x="-6368" y="15569659"/>
                  <a:pt x="-40492" y="15401948"/>
                  <a:pt x="0" y="15171054"/>
                </a:cubicBezTo>
                <a:cubicBezTo>
                  <a:pt x="40492" y="14940160"/>
                  <a:pt x="-34012" y="14723976"/>
                  <a:pt x="0" y="14477361"/>
                </a:cubicBezTo>
                <a:cubicBezTo>
                  <a:pt x="34012" y="14230746"/>
                  <a:pt x="-5483" y="14327711"/>
                  <a:pt x="0" y="14186011"/>
                </a:cubicBezTo>
                <a:cubicBezTo>
                  <a:pt x="5483" y="14044311"/>
                  <a:pt x="459" y="14135220"/>
                  <a:pt x="0" y="14095831"/>
                </a:cubicBezTo>
                <a:cubicBezTo>
                  <a:pt x="-459" y="14056442"/>
                  <a:pt x="-14424" y="13434661"/>
                  <a:pt x="0" y="13200967"/>
                </a:cubicBezTo>
                <a:cubicBezTo>
                  <a:pt x="14424" y="12967273"/>
                  <a:pt x="45214" y="12491700"/>
                  <a:pt x="0" y="12104933"/>
                </a:cubicBezTo>
                <a:cubicBezTo>
                  <a:pt x="-45214" y="11718166"/>
                  <a:pt x="-48680" y="11310653"/>
                  <a:pt x="0" y="11008899"/>
                </a:cubicBezTo>
                <a:cubicBezTo>
                  <a:pt x="48680" y="10707145"/>
                  <a:pt x="30064" y="10398687"/>
                  <a:pt x="0" y="10114036"/>
                </a:cubicBezTo>
                <a:cubicBezTo>
                  <a:pt x="-30064" y="9829385"/>
                  <a:pt x="9955" y="9763765"/>
                  <a:pt x="0" y="9621514"/>
                </a:cubicBezTo>
                <a:cubicBezTo>
                  <a:pt x="-9955" y="9479263"/>
                  <a:pt x="-933" y="9557406"/>
                  <a:pt x="0" y="9531334"/>
                </a:cubicBezTo>
                <a:cubicBezTo>
                  <a:pt x="933" y="9505262"/>
                  <a:pt x="-1374" y="9371147"/>
                  <a:pt x="0" y="9239983"/>
                </a:cubicBezTo>
                <a:cubicBezTo>
                  <a:pt x="1374" y="9108819"/>
                  <a:pt x="25837" y="8702027"/>
                  <a:pt x="0" y="8345120"/>
                </a:cubicBezTo>
                <a:cubicBezTo>
                  <a:pt x="-25837" y="7988213"/>
                  <a:pt x="436" y="8293265"/>
                  <a:pt x="0" y="8254940"/>
                </a:cubicBezTo>
                <a:cubicBezTo>
                  <a:pt x="-436" y="8216615"/>
                  <a:pt x="-9369" y="8077551"/>
                  <a:pt x="0" y="7963589"/>
                </a:cubicBezTo>
                <a:cubicBezTo>
                  <a:pt x="9369" y="7849627"/>
                  <a:pt x="-13944" y="7607657"/>
                  <a:pt x="0" y="7269897"/>
                </a:cubicBezTo>
                <a:cubicBezTo>
                  <a:pt x="13944" y="6932137"/>
                  <a:pt x="-23664" y="6738157"/>
                  <a:pt x="0" y="6576204"/>
                </a:cubicBezTo>
                <a:cubicBezTo>
                  <a:pt x="23664" y="6414251"/>
                  <a:pt x="246" y="6510214"/>
                  <a:pt x="0" y="6486024"/>
                </a:cubicBezTo>
                <a:cubicBezTo>
                  <a:pt x="-246" y="6461834"/>
                  <a:pt x="2787" y="6424373"/>
                  <a:pt x="0" y="6395844"/>
                </a:cubicBezTo>
                <a:cubicBezTo>
                  <a:pt x="-2787" y="6367315"/>
                  <a:pt x="33469" y="6015492"/>
                  <a:pt x="0" y="5702152"/>
                </a:cubicBezTo>
                <a:cubicBezTo>
                  <a:pt x="-33469" y="5388812"/>
                  <a:pt x="-2023" y="5546435"/>
                  <a:pt x="0" y="5410801"/>
                </a:cubicBezTo>
                <a:cubicBezTo>
                  <a:pt x="2023" y="5275167"/>
                  <a:pt x="-10938" y="5241996"/>
                  <a:pt x="0" y="5119450"/>
                </a:cubicBezTo>
                <a:cubicBezTo>
                  <a:pt x="10938" y="4996904"/>
                  <a:pt x="-170" y="4971442"/>
                  <a:pt x="0" y="4828099"/>
                </a:cubicBezTo>
                <a:cubicBezTo>
                  <a:pt x="170" y="4684756"/>
                  <a:pt x="-30124" y="4358804"/>
                  <a:pt x="0" y="4134407"/>
                </a:cubicBezTo>
                <a:cubicBezTo>
                  <a:pt x="30124" y="3910010"/>
                  <a:pt x="5527" y="3945478"/>
                  <a:pt x="0" y="3843056"/>
                </a:cubicBezTo>
                <a:cubicBezTo>
                  <a:pt x="-5527" y="3740634"/>
                  <a:pt x="-47382" y="3264501"/>
                  <a:pt x="0" y="2747022"/>
                </a:cubicBezTo>
                <a:cubicBezTo>
                  <a:pt x="47382" y="2229543"/>
                  <a:pt x="7674" y="2569372"/>
                  <a:pt x="0" y="2455671"/>
                </a:cubicBezTo>
                <a:cubicBezTo>
                  <a:pt x="-7674" y="2341970"/>
                  <a:pt x="23826" y="2131515"/>
                  <a:pt x="0" y="1963150"/>
                </a:cubicBezTo>
                <a:cubicBezTo>
                  <a:pt x="-23826" y="1794785"/>
                  <a:pt x="8640" y="1792765"/>
                  <a:pt x="0" y="1671799"/>
                </a:cubicBezTo>
                <a:cubicBezTo>
                  <a:pt x="-8640" y="1550833"/>
                  <a:pt x="30700" y="1266141"/>
                  <a:pt x="0" y="978106"/>
                </a:cubicBezTo>
                <a:cubicBezTo>
                  <a:pt x="-30700" y="690071"/>
                  <a:pt x="3054" y="929745"/>
                  <a:pt x="0" y="887926"/>
                </a:cubicBezTo>
                <a:cubicBezTo>
                  <a:pt x="-3054" y="846107"/>
                  <a:pt x="4470" y="832526"/>
                  <a:pt x="0" y="797746"/>
                </a:cubicBezTo>
                <a:cubicBezTo>
                  <a:pt x="-4470" y="762966"/>
                  <a:pt x="-9836" y="390348"/>
                  <a:pt x="0" y="0"/>
                </a:cubicBezTo>
                <a:close/>
              </a:path>
              <a:path w="10431302" h="20117081" stroke="0" extrusionOk="0">
                <a:moveTo>
                  <a:pt x="0" y="0"/>
                </a:moveTo>
                <a:cubicBezTo>
                  <a:pt x="151175" y="8139"/>
                  <a:pt x="299695" y="5610"/>
                  <a:pt x="591107" y="0"/>
                </a:cubicBezTo>
                <a:cubicBezTo>
                  <a:pt x="882519" y="-5610"/>
                  <a:pt x="825747" y="-6465"/>
                  <a:pt x="973588" y="0"/>
                </a:cubicBezTo>
                <a:cubicBezTo>
                  <a:pt x="1121429" y="6465"/>
                  <a:pt x="1675895" y="41679"/>
                  <a:pt x="1877634" y="0"/>
                </a:cubicBezTo>
                <a:cubicBezTo>
                  <a:pt x="2079373" y="-41679"/>
                  <a:pt x="2344744" y="20332"/>
                  <a:pt x="2468741" y="0"/>
                </a:cubicBezTo>
                <a:cubicBezTo>
                  <a:pt x="2592738" y="-20332"/>
                  <a:pt x="2878764" y="13830"/>
                  <a:pt x="3059849" y="0"/>
                </a:cubicBezTo>
                <a:cubicBezTo>
                  <a:pt x="3240934" y="-13830"/>
                  <a:pt x="3632896" y="28231"/>
                  <a:pt x="3963895" y="0"/>
                </a:cubicBezTo>
                <a:cubicBezTo>
                  <a:pt x="4294894" y="-28231"/>
                  <a:pt x="4251079" y="17348"/>
                  <a:pt x="4450689" y="0"/>
                </a:cubicBezTo>
                <a:cubicBezTo>
                  <a:pt x="4650299" y="-17348"/>
                  <a:pt x="5083621" y="-13667"/>
                  <a:pt x="5354735" y="0"/>
                </a:cubicBezTo>
                <a:cubicBezTo>
                  <a:pt x="5625849" y="13667"/>
                  <a:pt x="5960523" y="-41682"/>
                  <a:pt x="6258781" y="0"/>
                </a:cubicBezTo>
                <a:cubicBezTo>
                  <a:pt x="6557039" y="41682"/>
                  <a:pt x="6621386" y="-26832"/>
                  <a:pt x="6954201" y="0"/>
                </a:cubicBezTo>
                <a:cubicBezTo>
                  <a:pt x="7287016" y="26832"/>
                  <a:pt x="7638246" y="-30643"/>
                  <a:pt x="7858248" y="0"/>
                </a:cubicBezTo>
                <a:cubicBezTo>
                  <a:pt x="8078250" y="30643"/>
                  <a:pt x="8289712" y="-28237"/>
                  <a:pt x="8449355" y="0"/>
                </a:cubicBezTo>
                <a:cubicBezTo>
                  <a:pt x="8608998" y="28237"/>
                  <a:pt x="8801379" y="22822"/>
                  <a:pt x="9040462" y="0"/>
                </a:cubicBezTo>
                <a:cubicBezTo>
                  <a:pt x="9279545" y="-22822"/>
                  <a:pt x="9673833" y="4362"/>
                  <a:pt x="9840195" y="0"/>
                </a:cubicBezTo>
                <a:cubicBezTo>
                  <a:pt x="10006557" y="-4362"/>
                  <a:pt x="10310121" y="-24025"/>
                  <a:pt x="10431302" y="0"/>
                </a:cubicBezTo>
                <a:cubicBezTo>
                  <a:pt x="10385973" y="521984"/>
                  <a:pt x="10434998" y="865980"/>
                  <a:pt x="10431302" y="1096034"/>
                </a:cubicBezTo>
                <a:cubicBezTo>
                  <a:pt x="10427606" y="1326088"/>
                  <a:pt x="10446776" y="1782039"/>
                  <a:pt x="10431302" y="1990897"/>
                </a:cubicBezTo>
                <a:cubicBezTo>
                  <a:pt x="10415828" y="2199755"/>
                  <a:pt x="10413999" y="2548433"/>
                  <a:pt x="10431302" y="2885761"/>
                </a:cubicBezTo>
                <a:cubicBezTo>
                  <a:pt x="10448605" y="3223089"/>
                  <a:pt x="10396239" y="3490809"/>
                  <a:pt x="10431302" y="3780624"/>
                </a:cubicBezTo>
                <a:cubicBezTo>
                  <a:pt x="10466365" y="4070439"/>
                  <a:pt x="10431286" y="3834777"/>
                  <a:pt x="10431302" y="3870804"/>
                </a:cubicBezTo>
                <a:cubicBezTo>
                  <a:pt x="10431318" y="3906831"/>
                  <a:pt x="10431694" y="4096144"/>
                  <a:pt x="10431302" y="4162155"/>
                </a:cubicBezTo>
                <a:cubicBezTo>
                  <a:pt x="10430910" y="4228166"/>
                  <a:pt x="10408920" y="4655653"/>
                  <a:pt x="10431302" y="5057018"/>
                </a:cubicBezTo>
                <a:cubicBezTo>
                  <a:pt x="10453684" y="5458383"/>
                  <a:pt x="10427517" y="5421478"/>
                  <a:pt x="10431302" y="5549540"/>
                </a:cubicBezTo>
                <a:cubicBezTo>
                  <a:pt x="10435087" y="5677602"/>
                  <a:pt x="10442880" y="5743050"/>
                  <a:pt x="10431302" y="5840890"/>
                </a:cubicBezTo>
                <a:cubicBezTo>
                  <a:pt x="10419725" y="5938730"/>
                  <a:pt x="10393958" y="6392382"/>
                  <a:pt x="10431302" y="6735754"/>
                </a:cubicBezTo>
                <a:cubicBezTo>
                  <a:pt x="10468646" y="7079126"/>
                  <a:pt x="10430755" y="7180257"/>
                  <a:pt x="10431302" y="7429446"/>
                </a:cubicBezTo>
                <a:cubicBezTo>
                  <a:pt x="10431849" y="7678635"/>
                  <a:pt x="10448507" y="7927123"/>
                  <a:pt x="10431302" y="8123139"/>
                </a:cubicBezTo>
                <a:cubicBezTo>
                  <a:pt x="10414097" y="8319155"/>
                  <a:pt x="10478346" y="8915066"/>
                  <a:pt x="10431302" y="9219173"/>
                </a:cubicBezTo>
                <a:cubicBezTo>
                  <a:pt x="10384258" y="9523280"/>
                  <a:pt x="10423084" y="9813536"/>
                  <a:pt x="10431302" y="10114036"/>
                </a:cubicBezTo>
                <a:cubicBezTo>
                  <a:pt x="10439520" y="10414536"/>
                  <a:pt x="10435330" y="10174364"/>
                  <a:pt x="10431302" y="10204216"/>
                </a:cubicBezTo>
                <a:cubicBezTo>
                  <a:pt x="10427274" y="10234068"/>
                  <a:pt x="10439217" y="10595506"/>
                  <a:pt x="10431302" y="10696738"/>
                </a:cubicBezTo>
                <a:cubicBezTo>
                  <a:pt x="10423387" y="10797970"/>
                  <a:pt x="10436479" y="11556671"/>
                  <a:pt x="10431302" y="11792772"/>
                </a:cubicBezTo>
                <a:cubicBezTo>
                  <a:pt x="10426125" y="12028873"/>
                  <a:pt x="10420368" y="12226396"/>
                  <a:pt x="10431302" y="12486464"/>
                </a:cubicBezTo>
                <a:cubicBezTo>
                  <a:pt x="10442236" y="12746532"/>
                  <a:pt x="10475994" y="13193588"/>
                  <a:pt x="10431302" y="13381327"/>
                </a:cubicBezTo>
                <a:cubicBezTo>
                  <a:pt x="10386610" y="13569066"/>
                  <a:pt x="10440398" y="13732461"/>
                  <a:pt x="10431302" y="13873849"/>
                </a:cubicBezTo>
                <a:cubicBezTo>
                  <a:pt x="10422206" y="14015237"/>
                  <a:pt x="10427988" y="14299682"/>
                  <a:pt x="10431302" y="14567541"/>
                </a:cubicBezTo>
                <a:cubicBezTo>
                  <a:pt x="10434616" y="14835400"/>
                  <a:pt x="10386518" y="15326828"/>
                  <a:pt x="10431302" y="15663575"/>
                </a:cubicBezTo>
                <a:cubicBezTo>
                  <a:pt x="10476086" y="16000322"/>
                  <a:pt x="10435257" y="15827057"/>
                  <a:pt x="10431302" y="15954926"/>
                </a:cubicBezTo>
                <a:cubicBezTo>
                  <a:pt x="10427347" y="16082795"/>
                  <a:pt x="10414378" y="16628879"/>
                  <a:pt x="10431302" y="16849790"/>
                </a:cubicBezTo>
                <a:cubicBezTo>
                  <a:pt x="10448226" y="17070701"/>
                  <a:pt x="10420331" y="17056227"/>
                  <a:pt x="10431302" y="17141140"/>
                </a:cubicBezTo>
                <a:cubicBezTo>
                  <a:pt x="10442274" y="17226053"/>
                  <a:pt x="10419932" y="17621581"/>
                  <a:pt x="10431302" y="17834833"/>
                </a:cubicBezTo>
                <a:cubicBezTo>
                  <a:pt x="10442672" y="18048085"/>
                  <a:pt x="10404829" y="18334850"/>
                  <a:pt x="10431302" y="18729696"/>
                </a:cubicBezTo>
                <a:cubicBezTo>
                  <a:pt x="10457775" y="19124542"/>
                  <a:pt x="10434772" y="18777342"/>
                  <a:pt x="10431302" y="18819876"/>
                </a:cubicBezTo>
                <a:cubicBezTo>
                  <a:pt x="10427832" y="18862410"/>
                  <a:pt x="10435554" y="18886189"/>
                  <a:pt x="10431302" y="18910056"/>
                </a:cubicBezTo>
                <a:cubicBezTo>
                  <a:pt x="10427050" y="18933923"/>
                  <a:pt x="10396317" y="19578481"/>
                  <a:pt x="10431302" y="20117081"/>
                </a:cubicBezTo>
                <a:cubicBezTo>
                  <a:pt x="10158920" y="20094099"/>
                  <a:pt x="9882920" y="20101213"/>
                  <a:pt x="9735882" y="20117081"/>
                </a:cubicBezTo>
                <a:cubicBezTo>
                  <a:pt x="9588844" y="20132949"/>
                  <a:pt x="9322297" y="20132225"/>
                  <a:pt x="8936149" y="20117081"/>
                </a:cubicBezTo>
                <a:cubicBezTo>
                  <a:pt x="8550001" y="20101937"/>
                  <a:pt x="8534295" y="20120417"/>
                  <a:pt x="8345042" y="20117081"/>
                </a:cubicBezTo>
                <a:cubicBezTo>
                  <a:pt x="8155789" y="20113745"/>
                  <a:pt x="7844559" y="20091645"/>
                  <a:pt x="7545308" y="20117081"/>
                </a:cubicBezTo>
                <a:cubicBezTo>
                  <a:pt x="7246057" y="20142517"/>
                  <a:pt x="7204953" y="20127171"/>
                  <a:pt x="7058514" y="20117081"/>
                </a:cubicBezTo>
                <a:cubicBezTo>
                  <a:pt x="6912075" y="20106991"/>
                  <a:pt x="6684984" y="20093791"/>
                  <a:pt x="6363094" y="20117081"/>
                </a:cubicBezTo>
                <a:cubicBezTo>
                  <a:pt x="6041204" y="20140371"/>
                  <a:pt x="6072227" y="20126288"/>
                  <a:pt x="5980613" y="20117081"/>
                </a:cubicBezTo>
                <a:cubicBezTo>
                  <a:pt x="5888999" y="20107874"/>
                  <a:pt x="5420810" y="20126627"/>
                  <a:pt x="5076567" y="20117081"/>
                </a:cubicBezTo>
                <a:cubicBezTo>
                  <a:pt x="4732324" y="20107535"/>
                  <a:pt x="4689962" y="20148728"/>
                  <a:pt x="4381147" y="20117081"/>
                </a:cubicBezTo>
                <a:cubicBezTo>
                  <a:pt x="4072332" y="20085434"/>
                  <a:pt x="3811227" y="20129409"/>
                  <a:pt x="3477101" y="20117081"/>
                </a:cubicBezTo>
                <a:cubicBezTo>
                  <a:pt x="3142975" y="20104753"/>
                  <a:pt x="3135142" y="20122728"/>
                  <a:pt x="2885994" y="20117081"/>
                </a:cubicBezTo>
                <a:cubicBezTo>
                  <a:pt x="2636846" y="20111434"/>
                  <a:pt x="2543183" y="20136015"/>
                  <a:pt x="2399199" y="20117081"/>
                </a:cubicBezTo>
                <a:cubicBezTo>
                  <a:pt x="2255215" y="20098147"/>
                  <a:pt x="1864360" y="20101845"/>
                  <a:pt x="1703779" y="20117081"/>
                </a:cubicBezTo>
                <a:cubicBezTo>
                  <a:pt x="1543198" y="20132317"/>
                  <a:pt x="1068048" y="20092855"/>
                  <a:pt x="904046" y="20117081"/>
                </a:cubicBezTo>
                <a:cubicBezTo>
                  <a:pt x="740044" y="20141307"/>
                  <a:pt x="410399" y="20073534"/>
                  <a:pt x="0" y="20117081"/>
                </a:cubicBezTo>
                <a:cubicBezTo>
                  <a:pt x="-7307" y="19707443"/>
                  <a:pt x="-16744" y="19580755"/>
                  <a:pt x="0" y="19222218"/>
                </a:cubicBezTo>
                <a:cubicBezTo>
                  <a:pt x="16744" y="18863681"/>
                  <a:pt x="-10130" y="18909062"/>
                  <a:pt x="0" y="18729696"/>
                </a:cubicBezTo>
                <a:cubicBezTo>
                  <a:pt x="10130" y="18550330"/>
                  <a:pt x="8407" y="18335704"/>
                  <a:pt x="0" y="18237174"/>
                </a:cubicBezTo>
                <a:cubicBezTo>
                  <a:pt x="-8407" y="18138644"/>
                  <a:pt x="22568" y="17941329"/>
                  <a:pt x="0" y="17744653"/>
                </a:cubicBezTo>
                <a:cubicBezTo>
                  <a:pt x="-22568" y="17547977"/>
                  <a:pt x="11616" y="17474132"/>
                  <a:pt x="0" y="17252131"/>
                </a:cubicBezTo>
                <a:cubicBezTo>
                  <a:pt x="-11616" y="17030130"/>
                  <a:pt x="-13561" y="16677170"/>
                  <a:pt x="0" y="16357268"/>
                </a:cubicBezTo>
                <a:cubicBezTo>
                  <a:pt x="13561" y="16037366"/>
                  <a:pt x="7514" y="15902301"/>
                  <a:pt x="0" y="15663575"/>
                </a:cubicBezTo>
                <a:cubicBezTo>
                  <a:pt x="-7514" y="15424849"/>
                  <a:pt x="-2475" y="15593130"/>
                  <a:pt x="0" y="15573395"/>
                </a:cubicBezTo>
                <a:cubicBezTo>
                  <a:pt x="2475" y="15553660"/>
                  <a:pt x="-16729" y="15270729"/>
                  <a:pt x="0" y="15080874"/>
                </a:cubicBezTo>
                <a:cubicBezTo>
                  <a:pt x="16729" y="14891019"/>
                  <a:pt x="-15727" y="14558403"/>
                  <a:pt x="0" y="14186011"/>
                </a:cubicBezTo>
                <a:cubicBezTo>
                  <a:pt x="15727" y="13813619"/>
                  <a:pt x="9466" y="13971478"/>
                  <a:pt x="0" y="13894660"/>
                </a:cubicBezTo>
                <a:cubicBezTo>
                  <a:pt x="-9466" y="13817842"/>
                  <a:pt x="-30060" y="13058904"/>
                  <a:pt x="0" y="12798626"/>
                </a:cubicBezTo>
                <a:cubicBezTo>
                  <a:pt x="30060" y="12538348"/>
                  <a:pt x="-53014" y="12091515"/>
                  <a:pt x="0" y="11702592"/>
                </a:cubicBezTo>
                <a:cubicBezTo>
                  <a:pt x="53014" y="11313669"/>
                  <a:pt x="310" y="11235858"/>
                  <a:pt x="0" y="11008899"/>
                </a:cubicBezTo>
                <a:cubicBezTo>
                  <a:pt x="-310" y="10781940"/>
                  <a:pt x="-3578" y="10296227"/>
                  <a:pt x="0" y="9912865"/>
                </a:cubicBezTo>
                <a:cubicBezTo>
                  <a:pt x="3578" y="9529503"/>
                  <a:pt x="4432" y="9485631"/>
                  <a:pt x="0" y="9219173"/>
                </a:cubicBezTo>
                <a:cubicBezTo>
                  <a:pt x="-4432" y="8952715"/>
                  <a:pt x="-17825" y="8669348"/>
                  <a:pt x="0" y="8324309"/>
                </a:cubicBezTo>
                <a:cubicBezTo>
                  <a:pt x="17825" y="7979270"/>
                  <a:pt x="-3962" y="8261505"/>
                  <a:pt x="0" y="8234129"/>
                </a:cubicBezTo>
                <a:cubicBezTo>
                  <a:pt x="3962" y="8206753"/>
                  <a:pt x="-22297" y="7504999"/>
                  <a:pt x="0" y="7138095"/>
                </a:cubicBezTo>
                <a:cubicBezTo>
                  <a:pt x="22297" y="6771191"/>
                  <a:pt x="16184" y="6831492"/>
                  <a:pt x="0" y="6645574"/>
                </a:cubicBezTo>
                <a:cubicBezTo>
                  <a:pt x="-16184" y="6459656"/>
                  <a:pt x="2524" y="6129753"/>
                  <a:pt x="0" y="5750710"/>
                </a:cubicBezTo>
                <a:cubicBezTo>
                  <a:pt x="-2524" y="5371667"/>
                  <a:pt x="1396" y="5704452"/>
                  <a:pt x="0" y="5660530"/>
                </a:cubicBezTo>
                <a:cubicBezTo>
                  <a:pt x="-1396" y="5616608"/>
                  <a:pt x="-45953" y="4805815"/>
                  <a:pt x="0" y="4564496"/>
                </a:cubicBezTo>
                <a:cubicBezTo>
                  <a:pt x="45953" y="4323177"/>
                  <a:pt x="-482" y="4270044"/>
                  <a:pt x="0" y="4071975"/>
                </a:cubicBezTo>
                <a:cubicBezTo>
                  <a:pt x="482" y="3873906"/>
                  <a:pt x="-33914" y="3558900"/>
                  <a:pt x="0" y="3378282"/>
                </a:cubicBezTo>
                <a:cubicBezTo>
                  <a:pt x="33914" y="3197664"/>
                  <a:pt x="-13753" y="3193216"/>
                  <a:pt x="0" y="3086931"/>
                </a:cubicBezTo>
                <a:cubicBezTo>
                  <a:pt x="13753" y="2980646"/>
                  <a:pt x="-27722" y="2518841"/>
                  <a:pt x="0" y="2192068"/>
                </a:cubicBezTo>
                <a:cubicBezTo>
                  <a:pt x="27722" y="1865295"/>
                  <a:pt x="37960" y="1625860"/>
                  <a:pt x="0" y="1096034"/>
                </a:cubicBezTo>
                <a:cubicBezTo>
                  <a:pt x="-37960" y="566208"/>
                  <a:pt x="-7752" y="808104"/>
                  <a:pt x="0" y="603512"/>
                </a:cubicBezTo>
                <a:cubicBezTo>
                  <a:pt x="7752" y="398920"/>
                  <a:pt x="26925" y="267929"/>
                  <a:pt x="0" y="0"/>
                </a:cubicBezTo>
                <a:close/>
              </a:path>
            </a:pathLst>
          </a:cu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8A11FC1-8AF3-4A7A-8CC9-95A1C02881AB}"/>
              </a:ext>
            </a:extLst>
          </p:cNvPr>
          <p:cNvSpPr txBox="1"/>
          <p:nvPr/>
        </p:nvSpPr>
        <p:spPr>
          <a:xfrm>
            <a:off x="56381" y="11569365"/>
            <a:ext cx="10761917" cy="104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Bradley Hand" pitchFamily="2" charset="77"/>
              </a:rPr>
              <a:t>Training Pipeline</a:t>
            </a: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3AE7FCD3-DFA5-B15D-43C7-40F452A75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27537" y="25612532"/>
            <a:ext cx="10413987" cy="703647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4" name="Picture 1043" descr="A screenshot of a table&#10;&#10;Description automatically generated">
            <a:extLst>
              <a:ext uri="{FF2B5EF4-FFF2-40B4-BE49-F238E27FC236}">
                <a16:creationId xmlns:a16="http://schemas.microsoft.com/office/drawing/2014/main" id="{6B075D76-7C65-42EB-520F-34C137F2B8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75920" y="26340907"/>
            <a:ext cx="17383258" cy="6309635"/>
          </a:xfrm>
          <a:prstGeom prst="rect">
            <a:avLst/>
          </a:prstGeom>
        </p:spPr>
      </p:pic>
      <p:sp>
        <p:nvSpPr>
          <p:cNvPr id="1046" name="TextBox 1045">
            <a:extLst>
              <a:ext uri="{FF2B5EF4-FFF2-40B4-BE49-F238E27FC236}">
                <a16:creationId xmlns:a16="http://schemas.microsoft.com/office/drawing/2014/main" id="{12159720-8333-47D1-42FA-3D055D3955CD}"/>
              </a:ext>
            </a:extLst>
          </p:cNvPr>
          <p:cNvSpPr txBox="1"/>
          <p:nvPr/>
        </p:nvSpPr>
        <p:spPr>
          <a:xfrm>
            <a:off x="25768971" y="23690323"/>
            <a:ext cx="17841848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5500" dirty="0" err="1">
                <a:latin typeface="Bradley Hand" pitchFamily="2" charset="77"/>
              </a:rPr>
              <a:t>Yo’LLaVA</a:t>
            </a:r>
            <a:r>
              <a:rPr lang="en-US" sz="5500" dirty="0">
                <a:latin typeface="Bradley Hand" pitchFamily="2" charset="77"/>
              </a:rPr>
              <a:t> uses </a:t>
            </a:r>
            <a:r>
              <a:rPr lang="en-US" sz="5500" dirty="0">
                <a:highlight>
                  <a:srgbClr val="FFFF00"/>
                </a:highlight>
                <a:latin typeface="Bradley Hand" pitchFamily="2" charset="77"/>
              </a:rPr>
              <a:t>fewer tokens </a:t>
            </a:r>
          </a:p>
          <a:p>
            <a:pPr algn="r"/>
            <a:r>
              <a:rPr lang="en-US" sz="5500" dirty="0">
                <a:latin typeface="Bradley Hand" pitchFamily="2" charset="77"/>
              </a:rPr>
              <a:t>while more </a:t>
            </a:r>
            <a:r>
              <a:rPr lang="en-US" sz="5500" dirty="0">
                <a:highlight>
                  <a:srgbClr val="FFFF00"/>
                </a:highlight>
                <a:latin typeface="Bradley Hand" pitchFamily="2" charset="77"/>
              </a:rPr>
              <a:t>effectively encode the visual attributes</a:t>
            </a:r>
          </a:p>
          <a:p>
            <a:pPr algn="r"/>
            <a:r>
              <a:rPr lang="en-US" sz="5500" dirty="0">
                <a:latin typeface="Bradley Hand" pitchFamily="2" charset="77"/>
              </a:rPr>
              <a:t>compared to </a:t>
            </a:r>
            <a:r>
              <a:rPr lang="en-US" sz="5500" u="sng" dirty="0">
                <a:latin typeface="Bradley Hand" pitchFamily="2" charset="77"/>
              </a:rPr>
              <a:t>strong prompting baselines </a:t>
            </a:r>
            <a:r>
              <a:rPr lang="en-US" sz="5500" dirty="0">
                <a:latin typeface="Bradley Hand" pitchFamily="2" charset="77"/>
              </a:rPr>
              <a:t>(i.e. GPT-4V)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5C812F5A-73EB-0917-D4E1-10F67C347FE2}"/>
              </a:ext>
            </a:extLst>
          </p:cNvPr>
          <p:cNvSpPr txBox="1"/>
          <p:nvPr/>
        </p:nvSpPr>
        <p:spPr>
          <a:xfrm rot="21025848">
            <a:off x="11605792" y="5066772"/>
            <a:ext cx="36471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solidFill>
                  <a:srgbClr val="C00000"/>
                </a:solidFill>
                <a:latin typeface="Bradley Hand" pitchFamily="2" charset="77"/>
              </a:rPr>
              <a:t>only need</a:t>
            </a:r>
          </a:p>
          <a:p>
            <a:pPr algn="ctr"/>
            <a:r>
              <a:rPr lang="en-US" sz="5000" dirty="0">
                <a:solidFill>
                  <a:srgbClr val="C00000"/>
                </a:solidFill>
                <a:latin typeface="Bradley Hand" pitchFamily="2" charset="77"/>
              </a:rPr>
              <a:t>3-5 images!</a:t>
            </a: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A6C6274B-F8C2-AC49-12EB-F3DD2C7A1225}"/>
              </a:ext>
            </a:extLst>
          </p:cNvPr>
          <p:cNvSpPr txBox="1"/>
          <p:nvPr/>
        </p:nvSpPr>
        <p:spPr>
          <a:xfrm rot="446276">
            <a:off x="28879400" y="11499186"/>
            <a:ext cx="364716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solidFill>
                  <a:srgbClr val="C00000"/>
                </a:solidFill>
                <a:latin typeface="Bradley Hand" pitchFamily="2" charset="77"/>
              </a:rPr>
              <a:t>AI that understand “you”</a:t>
            </a:r>
          </a:p>
        </p:txBody>
      </p:sp>
      <p:pic>
        <p:nvPicPr>
          <p:cNvPr id="1052" name="Picture 20" descr="QR Code Image">
            <a:extLst>
              <a:ext uri="{FF2B5EF4-FFF2-40B4-BE49-F238E27FC236}">
                <a16:creationId xmlns:a16="http://schemas.microsoft.com/office/drawing/2014/main" id="{0B5AF79D-2349-3EAF-C31A-E28C754C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1" y="97116"/>
            <a:ext cx="2550371" cy="255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red and black logo&#10;&#10;Description automatically generated">
            <a:extLst>
              <a:ext uri="{FF2B5EF4-FFF2-40B4-BE49-F238E27FC236}">
                <a16:creationId xmlns:a16="http://schemas.microsoft.com/office/drawing/2014/main" id="{441E0AE7-2231-69D0-8835-0980D1982E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82801" y="165919"/>
            <a:ext cx="4228018" cy="1425810"/>
          </a:xfrm>
          <a:prstGeom prst="rect">
            <a:avLst/>
          </a:prstGeom>
        </p:spPr>
      </p:pic>
      <p:pic>
        <p:nvPicPr>
          <p:cNvPr id="1155" name="Picture 1154">
            <a:extLst>
              <a:ext uri="{FF2B5EF4-FFF2-40B4-BE49-F238E27FC236}">
                <a16:creationId xmlns:a16="http://schemas.microsoft.com/office/drawing/2014/main" id="{E7673A11-240A-58B1-B788-F8333C8ED1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3302" y="12601135"/>
            <a:ext cx="10940321" cy="6148424"/>
          </a:xfrm>
          <a:prstGeom prst="rect">
            <a:avLst/>
          </a:prstGeom>
        </p:spPr>
      </p:pic>
      <p:sp>
        <p:nvSpPr>
          <p:cNvPr id="1156" name="TextBox 1155">
            <a:extLst>
              <a:ext uri="{FF2B5EF4-FFF2-40B4-BE49-F238E27FC236}">
                <a16:creationId xmlns:a16="http://schemas.microsoft.com/office/drawing/2014/main" id="{BAFF0595-9ADA-6F74-6AC5-0968CBDA3165}"/>
              </a:ext>
            </a:extLst>
          </p:cNvPr>
          <p:cNvSpPr txBox="1"/>
          <p:nvPr/>
        </p:nvSpPr>
        <p:spPr>
          <a:xfrm>
            <a:off x="623935" y="19848409"/>
            <a:ext cx="10761917" cy="104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Bradley Hand" pitchFamily="2" charset="77"/>
              </a:rPr>
              <a:t>Data Creation</a:t>
            </a:r>
          </a:p>
        </p:txBody>
      </p:sp>
      <p:sp>
        <p:nvSpPr>
          <p:cNvPr id="1157" name="Subtitle 2">
            <a:extLst>
              <a:ext uri="{FF2B5EF4-FFF2-40B4-BE49-F238E27FC236}">
                <a16:creationId xmlns:a16="http://schemas.microsoft.com/office/drawing/2014/main" id="{53BAA511-31A7-2E59-B89C-F007263DC008}"/>
              </a:ext>
            </a:extLst>
          </p:cNvPr>
          <p:cNvSpPr txBox="1">
            <a:spLocks/>
          </p:cNvSpPr>
          <p:nvPr/>
        </p:nvSpPr>
        <p:spPr>
          <a:xfrm>
            <a:off x="3950910" y="25777904"/>
            <a:ext cx="7335841" cy="1410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4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4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thao</a:t>
            </a:r>
            <a:r>
              <a:rPr lang="en-US" sz="4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photo?</a:t>
            </a:r>
          </a:p>
          <a:p>
            <a:pPr algn="l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</a:t>
            </a:r>
            <a:r>
              <a:rPr lang="en-US" sz="4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4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thao</a:t>
            </a:r>
            <a:r>
              <a:rPr lang="en-US" sz="4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in this photo.</a:t>
            </a:r>
          </a:p>
        </p:txBody>
      </p:sp>
      <p:pic>
        <p:nvPicPr>
          <p:cNvPr id="1158" name="Picture 1157" descr="A person wearing a pink scarf and a hood&#10;&#10;Description automatically generated">
            <a:extLst>
              <a:ext uri="{FF2B5EF4-FFF2-40B4-BE49-F238E27FC236}">
                <a16:creationId xmlns:a16="http://schemas.microsoft.com/office/drawing/2014/main" id="{BB89B8F1-DDBC-CD8C-75F4-F7F51FBA264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7500"/>
          <a:stretch/>
        </p:blipFill>
        <p:spPr>
          <a:xfrm>
            <a:off x="1713521" y="25431856"/>
            <a:ext cx="1923660" cy="1920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9" name="TextBox 1158">
            <a:extLst>
              <a:ext uri="{FF2B5EF4-FFF2-40B4-BE49-F238E27FC236}">
                <a16:creationId xmlns:a16="http://schemas.microsoft.com/office/drawing/2014/main" id="{BC023708-BB6A-5D62-AAAC-A70927EE03BC}"/>
              </a:ext>
            </a:extLst>
          </p:cNvPr>
          <p:cNvSpPr txBox="1"/>
          <p:nvPr/>
        </p:nvSpPr>
        <p:spPr>
          <a:xfrm>
            <a:off x="493785" y="24470005"/>
            <a:ext cx="7105017" cy="86177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sx="200000" sy="2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0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(2) Positive Recognition</a:t>
            </a:r>
          </a:p>
        </p:txBody>
      </p:sp>
      <p:sp>
        <p:nvSpPr>
          <p:cNvPr id="1160" name="TextBox 1159">
            <a:extLst>
              <a:ext uri="{FF2B5EF4-FFF2-40B4-BE49-F238E27FC236}">
                <a16:creationId xmlns:a16="http://schemas.microsoft.com/office/drawing/2014/main" id="{D8C3CCB3-5CB6-1AF1-CEFD-2E2BD315C171}"/>
              </a:ext>
            </a:extLst>
          </p:cNvPr>
          <p:cNvSpPr txBox="1"/>
          <p:nvPr/>
        </p:nvSpPr>
        <p:spPr>
          <a:xfrm>
            <a:off x="493786" y="27699041"/>
            <a:ext cx="14095050" cy="86177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sx="200000" sy="2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0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(3) Negative Recognition</a:t>
            </a:r>
          </a:p>
        </p:txBody>
      </p:sp>
      <p:sp>
        <p:nvSpPr>
          <p:cNvPr id="1161" name="TextBox 1160">
            <a:extLst>
              <a:ext uri="{FF2B5EF4-FFF2-40B4-BE49-F238E27FC236}">
                <a16:creationId xmlns:a16="http://schemas.microsoft.com/office/drawing/2014/main" id="{B80688B7-A867-D403-8B0B-8044DDD7B5CB}"/>
              </a:ext>
            </a:extLst>
          </p:cNvPr>
          <p:cNvSpPr txBox="1"/>
          <p:nvPr/>
        </p:nvSpPr>
        <p:spPr>
          <a:xfrm>
            <a:off x="493784" y="20876491"/>
            <a:ext cx="4738615" cy="86177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sx="200000" sy="2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0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(1) Basic Q&amp;A</a:t>
            </a:r>
          </a:p>
        </p:txBody>
      </p:sp>
      <p:pic>
        <p:nvPicPr>
          <p:cNvPr id="1162" name="Picture 1161" descr="A dog standing on grass&#10;&#10;Description automatically generated">
            <a:extLst>
              <a:ext uri="{FF2B5EF4-FFF2-40B4-BE49-F238E27FC236}">
                <a16:creationId xmlns:a16="http://schemas.microsoft.com/office/drawing/2014/main" id="{D6F1104E-DC95-3C97-CEEB-58C9528208F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1821" b="21821"/>
          <a:stretch/>
        </p:blipFill>
        <p:spPr>
          <a:xfrm>
            <a:off x="1713521" y="28774979"/>
            <a:ext cx="1920240" cy="1920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63" name="Subtitle 2">
            <a:extLst>
              <a:ext uri="{FF2B5EF4-FFF2-40B4-BE49-F238E27FC236}">
                <a16:creationId xmlns:a16="http://schemas.microsoft.com/office/drawing/2014/main" id="{737298E0-C56B-B12B-4104-A1FC1BD73948}"/>
              </a:ext>
            </a:extLst>
          </p:cNvPr>
          <p:cNvSpPr txBox="1">
            <a:spLocks/>
          </p:cNvSpPr>
          <p:nvPr/>
        </p:nvSpPr>
        <p:spPr>
          <a:xfrm>
            <a:off x="3950910" y="31095552"/>
            <a:ext cx="6702173" cy="1200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4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4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thao</a:t>
            </a:r>
            <a:r>
              <a:rPr lang="en-US" sz="4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image?</a:t>
            </a:r>
          </a:p>
          <a:p>
            <a:pPr algn="l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4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4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thao</a:t>
            </a:r>
            <a:r>
              <a:rPr lang="en-US" sz="4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not in the image.</a:t>
            </a:r>
          </a:p>
          <a:p>
            <a:pPr algn="l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4" name="Subtitle 2">
            <a:extLst>
              <a:ext uri="{FF2B5EF4-FFF2-40B4-BE49-F238E27FC236}">
                <a16:creationId xmlns:a16="http://schemas.microsoft.com/office/drawing/2014/main" id="{0B1D430F-BE57-86EB-F3FD-2ACAA0B77093}"/>
              </a:ext>
            </a:extLst>
          </p:cNvPr>
          <p:cNvSpPr txBox="1">
            <a:spLocks/>
          </p:cNvSpPr>
          <p:nvPr/>
        </p:nvSpPr>
        <p:spPr>
          <a:xfrm>
            <a:off x="3950910" y="22505419"/>
            <a:ext cx="7105017" cy="1043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4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thao</a:t>
            </a:r>
            <a:r>
              <a:rPr lang="en-US" sz="4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hair color?</a:t>
            </a:r>
          </a:p>
          <a:p>
            <a:pPr algn="l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4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4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thao</a:t>
            </a:r>
            <a:r>
              <a:rPr lang="en-US" sz="4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 hair color is dark.</a:t>
            </a:r>
          </a:p>
        </p:txBody>
      </p:sp>
      <p:pic>
        <p:nvPicPr>
          <p:cNvPr id="1165" name="Picture 2" descr="No Image Available Vector Art, Icons, and Graphics for Free Download">
            <a:extLst>
              <a:ext uri="{FF2B5EF4-FFF2-40B4-BE49-F238E27FC236}">
                <a16:creationId xmlns:a16="http://schemas.microsoft.com/office/drawing/2014/main" id="{8F97F8D5-9AA4-E598-EF42-F58A6406C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21" y="22179062"/>
            <a:ext cx="1916560" cy="191656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8" name="Picture 1167" descr="A toy animal with glasses&#10;&#10;Description automatically generated">
            <a:extLst>
              <a:ext uri="{FF2B5EF4-FFF2-40B4-BE49-F238E27FC236}">
                <a16:creationId xmlns:a16="http://schemas.microsoft.com/office/drawing/2014/main" id="{DE93A0C0-74AC-4B26-3FEC-522BA8685BF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287" r="24674"/>
          <a:stretch/>
        </p:blipFill>
        <p:spPr>
          <a:xfrm>
            <a:off x="10152504" y="20699918"/>
            <a:ext cx="1342094" cy="1476666"/>
          </a:xfrm>
          <a:prstGeom prst="rect">
            <a:avLst/>
          </a:prstGeom>
        </p:spPr>
      </p:pic>
      <p:sp>
        <p:nvSpPr>
          <p:cNvPr id="1169" name="TextBox 1168">
            <a:extLst>
              <a:ext uri="{FF2B5EF4-FFF2-40B4-BE49-F238E27FC236}">
                <a16:creationId xmlns:a16="http://schemas.microsoft.com/office/drawing/2014/main" id="{0B6484CE-CF83-C7EB-105D-923427D855E4}"/>
              </a:ext>
            </a:extLst>
          </p:cNvPr>
          <p:cNvSpPr txBox="1"/>
          <p:nvPr/>
        </p:nvSpPr>
        <p:spPr>
          <a:xfrm>
            <a:off x="4888033" y="21067064"/>
            <a:ext cx="564692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Auto-generated</a:t>
            </a:r>
            <a:br>
              <a:rPr lang="en-US" sz="3000" i="1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i="1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 No manual labelling needed!</a:t>
            </a:r>
            <a:endParaRPr lang="en-US" sz="3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75" name="TextBox 1174">
            <a:extLst>
              <a:ext uri="{FF2B5EF4-FFF2-40B4-BE49-F238E27FC236}">
                <a16:creationId xmlns:a16="http://schemas.microsoft.com/office/drawing/2014/main" id="{3D21D9AD-3C59-6F4C-CA23-36D04EFA5729}"/>
              </a:ext>
            </a:extLst>
          </p:cNvPr>
          <p:cNvSpPr txBox="1"/>
          <p:nvPr/>
        </p:nvSpPr>
        <p:spPr>
          <a:xfrm>
            <a:off x="11430779" y="29899529"/>
            <a:ext cx="2805351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C00000"/>
                </a:solidFill>
              </a:rPr>
              <a:t>Hard</a:t>
            </a:r>
            <a:r>
              <a:rPr lang="en-US" sz="3000" i="1" dirty="0">
                <a:solidFill>
                  <a:schemeClr val="bg2">
                    <a:lumMod val="50000"/>
                  </a:schemeClr>
                </a:solidFill>
              </a:rPr>
              <a:t> negative</a:t>
            </a:r>
          </a:p>
        </p:txBody>
      </p:sp>
      <p:pic>
        <p:nvPicPr>
          <p:cNvPr id="1176" name="Picture 1175" descr="A person eating a piece of food&#10;&#10;Description automatically generated">
            <a:extLst>
              <a:ext uri="{FF2B5EF4-FFF2-40B4-BE49-F238E27FC236}">
                <a16:creationId xmlns:a16="http://schemas.microsoft.com/office/drawing/2014/main" id="{09BD3D69-5B29-98F3-FF13-EF70110FB7C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49" b="49"/>
          <a:stretch/>
        </p:blipFill>
        <p:spPr>
          <a:xfrm>
            <a:off x="8419998" y="28774979"/>
            <a:ext cx="1283007" cy="19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7" name="Picture 1176" descr="A person with long hair wearing a necklace and bracelet&#10;&#10;Description automatically generated">
            <a:extLst>
              <a:ext uri="{FF2B5EF4-FFF2-40B4-BE49-F238E27FC236}">
                <a16:creationId xmlns:a16="http://schemas.microsoft.com/office/drawing/2014/main" id="{C03C16AB-3C01-74AA-3EFA-2040BA38C3B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6667" r="16667"/>
          <a:stretch/>
        </p:blipFill>
        <p:spPr>
          <a:xfrm>
            <a:off x="6933252" y="28774979"/>
            <a:ext cx="1282503" cy="1923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8" name="Content Placeholder 4" descr="A person holding glasses&#10;&#10;Description automatically generated">
            <a:extLst>
              <a:ext uri="{FF2B5EF4-FFF2-40B4-BE49-F238E27FC236}">
                <a16:creationId xmlns:a16="http://schemas.microsoft.com/office/drawing/2014/main" id="{70F5C309-693F-E7A7-F74A-DC8A9B4A271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333" r="8333"/>
          <a:stretch/>
        </p:blipFill>
        <p:spPr>
          <a:xfrm>
            <a:off x="9907248" y="28774979"/>
            <a:ext cx="1280160" cy="1920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9" name="TextBox 1178">
            <a:extLst>
              <a:ext uri="{FF2B5EF4-FFF2-40B4-BE49-F238E27FC236}">
                <a16:creationId xmlns:a16="http://schemas.microsoft.com/office/drawing/2014/main" id="{1602490C-DD43-AA36-B0B7-29D04D2DDEEB}"/>
              </a:ext>
            </a:extLst>
          </p:cNvPr>
          <p:cNvSpPr txBox="1"/>
          <p:nvPr/>
        </p:nvSpPr>
        <p:spPr>
          <a:xfrm>
            <a:off x="3872712" y="29899529"/>
            <a:ext cx="2529970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chemeClr val="accent3">
                    <a:lumMod val="75000"/>
                  </a:schemeClr>
                </a:solidFill>
              </a:rPr>
              <a:t>Easy</a:t>
            </a:r>
            <a:r>
              <a:rPr lang="en-US" sz="3000" i="1" dirty="0">
                <a:solidFill>
                  <a:schemeClr val="bg2">
                    <a:lumMod val="50000"/>
                  </a:schemeClr>
                </a:solidFill>
              </a:rPr>
              <a:t> negative</a:t>
            </a:r>
          </a:p>
        </p:txBody>
      </p:sp>
      <p:sp>
        <p:nvSpPr>
          <p:cNvPr id="1181" name="TextBox 1180">
            <a:extLst>
              <a:ext uri="{FF2B5EF4-FFF2-40B4-BE49-F238E27FC236}">
                <a16:creationId xmlns:a16="http://schemas.microsoft.com/office/drawing/2014/main" id="{4F3A9997-EFCA-3C7F-56F9-0CB6D3112B26}"/>
              </a:ext>
            </a:extLst>
          </p:cNvPr>
          <p:cNvSpPr txBox="1"/>
          <p:nvPr/>
        </p:nvSpPr>
        <p:spPr>
          <a:xfrm>
            <a:off x="3670499" y="29184000"/>
            <a:ext cx="10533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/>
              <a:t>...</a:t>
            </a:r>
          </a:p>
        </p:txBody>
      </p:sp>
      <p:sp>
        <p:nvSpPr>
          <p:cNvPr id="1182" name="TextBox 1181">
            <a:extLst>
              <a:ext uri="{FF2B5EF4-FFF2-40B4-BE49-F238E27FC236}">
                <a16:creationId xmlns:a16="http://schemas.microsoft.com/office/drawing/2014/main" id="{CB13B3EE-9AA1-E940-E6A5-4F331A2FCF53}"/>
              </a:ext>
            </a:extLst>
          </p:cNvPr>
          <p:cNvSpPr txBox="1"/>
          <p:nvPr/>
        </p:nvSpPr>
        <p:spPr>
          <a:xfrm>
            <a:off x="11345230" y="29184000"/>
            <a:ext cx="10533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/>
              <a:t>...</a:t>
            </a:r>
          </a:p>
        </p:txBody>
      </p:sp>
      <p:pic>
        <p:nvPicPr>
          <p:cNvPr id="1198" name="Picture 4" descr="🤖 Robot Emoji">
            <a:extLst>
              <a:ext uri="{FF2B5EF4-FFF2-40B4-BE49-F238E27FC236}">
                <a16:creationId xmlns:a16="http://schemas.microsoft.com/office/drawing/2014/main" id="{86F12D8A-FF70-85BD-D7AF-86CC86C8A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3" y="7129277"/>
            <a:ext cx="1417061" cy="141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9" name="TextBox 1198">
            <a:extLst>
              <a:ext uri="{FF2B5EF4-FFF2-40B4-BE49-F238E27FC236}">
                <a16:creationId xmlns:a16="http://schemas.microsoft.com/office/drawing/2014/main" id="{8613A72D-02F6-8347-1DA2-57824A753B54}"/>
              </a:ext>
            </a:extLst>
          </p:cNvPr>
          <p:cNvSpPr txBox="1"/>
          <p:nvPr/>
        </p:nvSpPr>
        <p:spPr>
          <a:xfrm>
            <a:off x="339332" y="8681613"/>
            <a:ext cx="10638206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thao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&lt;token</a:t>
            </a:r>
            <a:r>
              <a:rPr kumimoji="0" lang="en-US" sz="5000" b="1" i="0" u="none" strike="noStrike" kern="0" cap="none" spc="0" normalizeH="0" baseline="-2500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&lt;token</a:t>
            </a:r>
            <a:r>
              <a:rPr kumimoji="0" lang="en-US" sz="5000" b="1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token</a:t>
            </a:r>
            <a:r>
              <a:rPr kumimoji="0" lang="en-US" sz="5000" b="1" i="0" u="none" strike="noStrike" kern="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0" name="TextBox 1199">
            <a:extLst>
              <a:ext uri="{FF2B5EF4-FFF2-40B4-BE49-F238E27FC236}">
                <a16:creationId xmlns:a16="http://schemas.microsoft.com/office/drawing/2014/main" id="{A1F26F22-0881-73B1-166D-FFD2CCBCB9F3}"/>
              </a:ext>
            </a:extLst>
          </p:cNvPr>
          <p:cNvSpPr txBox="1"/>
          <p:nvPr/>
        </p:nvSpPr>
        <p:spPr>
          <a:xfrm>
            <a:off x="229603" y="5313630"/>
            <a:ext cx="10791817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50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thao</a:t>
            </a:r>
            <a:r>
              <a:rPr lang="en-US" sz="5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5000" b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a person with long, dark hair, often seen wearing comfortable outfits</a:t>
            </a:r>
            <a:r>
              <a:rPr lang="en-US" sz="5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01" name="Picture 2" descr="🙋🏻‍♀️ Woman Raising Hand: Light Skin Tone on Apple iOS 10.0">
            <a:extLst>
              <a:ext uri="{FF2B5EF4-FFF2-40B4-BE49-F238E27FC236}">
                <a16:creationId xmlns:a16="http://schemas.microsoft.com/office/drawing/2014/main" id="{603223E0-295E-19F6-8552-B8DFA3E37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3" y="3770761"/>
            <a:ext cx="1417320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2" name="TextBox 1201">
            <a:extLst>
              <a:ext uri="{FF2B5EF4-FFF2-40B4-BE49-F238E27FC236}">
                <a16:creationId xmlns:a16="http://schemas.microsoft.com/office/drawing/2014/main" id="{6F9B2D5C-AD53-023D-1ACE-22C5FEF5267A}"/>
              </a:ext>
            </a:extLst>
          </p:cNvPr>
          <p:cNvSpPr txBox="1"/>
          <p:nvPr/>
        </p:nvSpPr>
        <p:spPr>
          <a:xfrm>
            <a:off x="2040272" y="4191744"/>
            <a:ext cx="3935894" cy="86177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sx="200000" sy="2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000" u="sng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Prompting</a:t>
            </a:r>
          </a:p>
        </p:txBody>
      </p:sp>
      <p:sp>
        <p:nvSpPr>
          <p:cNvPr id="1203" name="TextBox 1202">
            <a:extLst>
              <a:ext uri="{FF2B5EF4-FFF2-40B4-BE49-F238E27FC236}">
                <a16:creationId xmlns:a16="http://schemas.microsoft.com/office/drawing/2014/main" id="{12C54684-528E-3799-3218-DF19D6909182}"/>
              </a:ext>
            </a:extLst>
          </p:cNvPr>
          <p:cNvSpPr txBox="1"/>
          <p:nvPr/>
        </p:nvSpPr>
        <p:spPr>
          <a:xfrm>
            <a:off x="2110208" y="7673721"/>
            <a:ext cx="5778309" cy="86177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sx="200000" sy="2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000" u="sng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Learnable Prompt</a:t>
            </a:r>
          </a:p>
        </p:txBody>
      </p:sp>
      <p:sp>
        <p:nvSpPr>
          <p:cNvPr id="1205" name="TextBox 1204">
            <a:extLst>
              <a:ext uri="{FF2B5EF4-FFF2-40B4-BE49-F238E27FC236}">
                <a16:creationId xmlns:a16="http://schemas.microsoft.com/office/drawing/2014/main" id="{F8A7F5F1-7162-D3EB-86AB-99CB366A1904}"/>
              </a:ext>
            </a:extLst>
          </p:cNvPr>
          <p:cNvSpPr txBox="1"/>
          <p:nvPr/>
        </p:nvSpPr>
        <p:spPr>
          <a:xfrm>
            <a:off x="56379" y="3136365"/>
            <a:ext cx="109995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Bradley Hand" pitchFamily="2" charset="77"/>
              </a:rPr>
              <a:t>Motivation</a:t>
            </a:r>
          </a:p>
        </p:txBody>
      </p:sp>
      <p:sp>
        <p:nvSpPr>
          <p:cNvPr id="1206" name="TextBox 1205">
            <a:extLst>
              <a:ext uri="{FF2B5EF4-FFF2-40B4-BE49-F238E27FC236}">
                <a16:creationId xmlns:a16="http://schemas.microsoft.com/office/drawing/2014/main" id="{259E1ECE-93FE-D79E-92A0-F7AC032DA2CB}"/>
              </a:ext>
            </a:extLst>
          </p:cNvPr>
          <p:cNvSpPr txBox="1"/>
          <p:nvPr/>
        </p:nvSpPr>
        <p:spPr>
          <a:xfrm>
            <a:off x="33715584" y="3156338"/>
            <a:ext cx="100252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Bradley Hand" pitchFamily="2" charset="77"/>
              </a:rPr>
              <a:t>What’s Next?</a:t>
            </a:r>
          </a:p>
        </p:txBody>
      </p:sp>
      <p:pic>
        <p:nvPicPr>
          <p:cNvPr id="1207" name="Picture 1206" descr="A cartoon animal with glasses hugging a chameleon&#10;&#10;Description automatically generated">
            <a:extLst>
              <a:ext uri="{FF2B5EF4-FFF2-40B4-BE49-F238E27FC236}">
                <a16:creationId xmlns:a16="http://schemas.microsoft.com/office/drawing/2014/main" id="{5BEA80E8-4A4E-6C3E-2843-955DC5B1E2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414074" y="4098758"/>
            <a:ext cx="3064046" cy="3064046"/>
          </a:xfrm>
          <a:prstGeom prst="rect">
            <a:avLst/>
          </a:prstGeom>
        </p:spPr>
      </p:pic>
      <p:sp>
        <p:nvSpPr>
          <p:cNvPr id="1217" name="TextBox 1216">
            <a:extLst>
              <a:ext uri="{FF2B5EF4-FFF2-40B4-BE49-F238E27FC236}">
                <a16:creationId xmlns:a16="http://schemas.microsoft.com/office/drawing/2014/main" id="{B7AED43E-864E-623A-6C2C-B12E40DDE585}"/>
              </a:ext>
            </a:extLst>
          </p:cNvPr>
          <p:cNvSpPr txBox="1"/>
          <p:nvPr/>
        </p:nvSpPr>
        <p:spPr>
          <a:xfrm>
            <a:off x="33771927" y="4507860"/>
            <a:ext cx="7743724" cy="193899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sx="200000" sy="2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i="1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Extend to more modality!</a:t>
            </a:r>
          </a:p>
          <a:p>
            <a:r>
              <a:rPr lang="en-US" sz="4000" i="1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(Now:</a:t>
            </a:r>
            <a:br>
              <a:rPr lang="en-US" sz="4000" i="1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1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Focus on image generation)</a:t>
            </a:r>
          </a:p>
        </p:txBody>
      </p:sp>
      <p:sp>
        <p:nvSpPr>
          <p:cNvPr id="1219" name="Rounded Rectangular Callout 1218">
            <a:extLst>
              <a:ext uri="{FF2B5EF4-FFF2-40B4-BE49-F238E27FC236}">
                <a16:creationId xmlns:a16="http://schemas.microsoft.com/office/drawing/2014/main" id="{7F25FD8A-34BF-A303-5CCB-AACEB30F31AE}"/>
              </a:ext>
            </a:extLst>
          </p:cNvPr>
          <p:cNvSpPr/>
          <p:nvPr/>
        </p:nvSpPr>
        <p:spPr>
          <a:xfrm>
            <a:off x="35514657" y="16808474"/>
            <a:ext cx="7743724" cy="1728813"/>
          </a:xfrm>
          <a:prstGeom prst="wedgeRoundRectCallout">
            <a:avLst>
              <a:gd name="adj1" fmla="val -53306"/>
              <a:gd name="adj2" fmla="val 20870"/>
              <a:gd name="adj3" fmla="val 16667"/>
            </a:avLst>
          </a:prstGeom>
          <a:solidFill>
            <a:schemeClr val="accent3">
              <a:lumMod val="20000"/>
              <a:lumOff val="80000"/>
              <a:alpha val="85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TextBox 1217">
            <a:extLst>
              <a:ext uri="{FF2B5EF4-FFF2-40B4-BE49-F238E27FC236}">
                <a16:creationId xmlns:a16="http://schemas.microsoft.com/office/drawing/2014/main" id="{DF62E098-472F-CD5F-C387-589DFBA003EB}"/>
              </a:ext>
            </a:extLst>
          </p:cNvPr>
          <p:cNvSpPr txBox="1"/>
          <p:nvPr/>
        </p:nvSpPr>
        <p:spPr>
          <a:xfrm>
            <a:off x="35759134" y="17023390"/>
            <a:ext cx="7499247" cy="1323439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Sure, here are generated photos of </a:t>
            </a:r>
            <a:r>
              <a:rPr lang="en-US" sz="4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40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</a:t>
            </a:r>
            <a:r>
              <a:rPr lang="en-US" sz="4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4000" b="1" dirty="0">
                <a:solidFill>
                  <a:schemeClr val="accent2"/>
                </a:solidFill>
                <a:latin typeface="Georgia" panose="02040502050405020303" pitchFamily="18" charset="0"/>
                <a:cs typeface="Courier New" panose="02070309020205020404" pitchFamily="49" charset="0"/>
              </a:rPr>
              <a:t> </a:t>
            </a:r>
            <a:r>
              <a:rPr lang="en-US" sz="4000" dirty="0">
                <a:latin typeface="Georgia" panose="02040502050405020303" pitchFamily="18" charset="0"/>
              </a:rPr>
              <a:t>with sunflowers.</a:t>
            </a:r>
          </a:p>
        </p:txBody>
      </p:sp>
      <p:sp>
        <p:nvSpPr>
          <p:cNvPr id="1220" name="Rounded Rectangular Callout 1219">
            <a:extLst>
              <a:ext uri="{FF2B5EF4-FFF2-40B4-BE49-F238E27FC236}">
                <a16:creationId xmlns:a16="http://schemas.microsoft.com/office/drawing/2014/main" id="{F8B4F57A-A235-31BA-3F90-6293B11B4A53}"/>
              </a:ext>
            </a:extLst>
          </p:cNvPr>
          <p:cNvSpPr/>
          <p:nvPr/>
        </p:nvSpPr>
        <p:spPr>
          <a:xfrm>
            <a:off x="36064512" y="19131928"/>
            <a:ext cx="7193869" cy="3458692"/>
          </a:xfrm>
          <a:prstGeom prst="wedgeRoundRectCallout">
            <a:avLst>
              <a:gd name="adj1" fmla="val -53306"/>
              <a:gd name="adj2" fmla="val 20870"/>
              <a:gd name="adj3" fmla="val 16667"/>
            </a:avLst>
          </a:prstGeom>
          <a:solidFill>
            <a:schemeClr val="accent3">
              <a:lumMod val="20000"/>
              <a:lumOff val="80000"/>
              <a:alpha val="85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72F8272-E9D3-ED50-24D5-CC6C8C675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0"/>
          <a:stretch/>
        </p:blipFill>
        <p:spPr bwMode="auto">
          <a:xfrm>
            <a:off x="27643667" y="14037805"/>
            <a:ext cx="8416733" cy="1016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0" name="Picture 1209" descr="A dog sitting on a path with yellow flowers in the background&#10;&#10;Description automatically generated">
            <a:extLst>
              <a:ext uri="{FF2B5EF4-FFF2-40B4-BE49-F238E27FC236}">
                <a16:creationId xmlns:a16="http://schemas.microsoft.com/office/drawing/2014/main" id="{6F503DD4-06BB-0ED9-7439-200731B0D9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510199" y="19284080"/>
            <a:ext cx="3002656" cy="301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12" name="Picture 1211" descr="A dog in a field with sunflowers&#10;&#10;Description automatically generated">
            <a:extLst>
              <a:ext uri="{FF2B5EF4-FFF2-40B4-BE49-F238E27FC236}">
                <a16:creationId xmlns:a16="http://schemas.microsoft.com/office/drawing/2014/main" id="{2B44CFC9-BAA0-8B8F-3BB1-B902FD15A38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783083" y="19284080"/>
            <a:ext cx="3017520" cy="301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1" name="Rounded Rectangular Callout 1220">
            <a:extLst>
              <a:ext uri="{FF2B5EF4-FFF2-40B4-BE49-F238E27FC236}">
                <a16:creationId xmlns:a16="http://schemas.microsoft.com/office/drawing/2014/main" id="{792B195C-2FAD-FFF2-647F-551A43236013}"/>
              </a:ext>
            </a:extLst>
          </p:cNvPr>
          <p:cNvSpPr/>
          <p:nvPr/>
        </p:nvSpPr>
        <p:spPr>
          <a:xfrm>
            <a:off x="34528045" y="7162286"/>
            <a:ext cx="8763231" cy="1015663"/>
          </a:xfrm>
          <a:prstGeom prst="wedgeRoundRectCallout">
            <a:avLst>
              <a:gd name="adj1" fmla="val 52312"/>
              <a:gd name="adj2" fmla="val 26747"/>
              <a:gd name="adj3" fmla="val 16667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  <a:effectLst>
            <a:glow rad="139700">
              <a:schemeClr val="bg2">
                <a:lumMod val="9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2" name="Rounded Rectangular Callout 1221">
            <a:extLst>
              <a:ext uri="{FF2B5EF4-FFF2-40B4-BE49-F238E27FC236}">
                <a16:creationId xmlns:a16="http://schemas.microsoft.com/office/drawing/2014/main" id="{9F9A159C-B347-3BFB-2F3F-B2041EB9AF39}"/>
              </a:ext>
            </a:extLst>
          </p:cNvPr>
          <p:cNvSpPr/>
          <p:nvPr/>
        </p:nvSpPr>
        <p:spPr>
          <a:xfrm>
            <a:off x="35514657" y="14490738"/>
            <a:ext cx="7743724" cy="1728813"/>
          </a:xfrm>
          <a:prstGeom prst="wedgeRoundRectCallout">
            <a:avLst>
              <a:gd name="adj1" fmla="val 52312"/>
              <a:gd name="adj2" fmla="val 26747"/>
              <a:gd name="adj3" fmla="val 16667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  <a:effectLst>
            <a:glow rad="139700">
              <a:schemeClr val="bg2">
                <a:lumMod val="9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3" name="TextBox 1222">
            <a:extLst>
              <a:ext uri="{FF2B5EF4-FFF2-40B4-BE49-F238E27FC236}">
                <a16:creationId xmlns:a16="http://schemas.microsoft.com/office/drawing/2014/main" id="{32F44053-ABDF-D8A5-0E0A-F753323676CF}"/>
              </a:ext>
            </a:extLst>
          </p:cNvPr>
          <p:cNvSpPr txBox="1"/>
          <p:nvPr/>
        </p:nvSpPr>
        <p:spPr>
          <a:xfrm>
            <a:off x="35759133" y="14653223"/>
            <a:ext cx="7499247" cy="1323439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Ahh, can you generate photos of </a:t>
            </a:r>
            <a:r>
              <a:rPr lang="en-US" sz="4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40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</a:t>
            </a:r>
            <a:r>
              <a:rPr lang="en-US" sz="4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4000" b="1" dirty="0">
                <a:solidFill>
                  <a:schemeClr val="accent2"/>
                </a:solidFill>
                <a:latin typeface="Georgia" panose="02040502050405020303" pitchFamily="18" charset="0"/>
                <a:cs typeface="Courier New" panose="02070309020205020404" pitchFamily="49" charset="0"/>
              </a:rPr>
              <a:t> </a:t>
            </a:r>
            <a:r>
              <a:rPr lang="en-US" sz="4000" dirty="0">
                <a:latin typeface="Georgia" panose="02040502050405020303" pitchFamily="18" charset="0"/>
              </a:rPr>
              <a:t>but with  sunflowers?</a:t>
            </a:r>
          </a:p>
        </p:txBody>
      </p:sp>
      <p:sp>
        <p:nvSpPr>
          <p:cNvPr id="1224" name="Rounded Rectangular Callout 1223">
            <a:extLst>
              <a:ext uri="{FF2B5EF4-FFF2-40B4-BE49-F238E27FC236}">
                <a16:creationId xmlns:a16="http://schemas.microsoft.com/office/drawing/2014/main" id="{83E9B6AE-A9EC-E3B0-0842-E3B991EC0451}"/>
              </a:ext>
            </a:extLst>
          </p:cNvPr>
          <p:cNvSpPr/>
          <p:nvPr/>
        </p:nvSpPr>
        <p:spPr>
          <a:xfrm>
            <a:off x="33771927" y="10327001"/>
            <a:ext cx="9789311" cy="3610139"/>
          </a:xfrm>
          <a:prstGeom prst="wedgeRoundRectCallout">
            <a:avLst>
              <a:gd name="adj1" fmla="val -50192"/>
              <a:gd name="adj2" fmla="val 40312"/>
              <a:gd name="adj3" fmla="val 16667"/>
            </a:avLst>
          </a:prstGeom>
          <a:solidFill>
            <a:schemeClr val="accent3">
              <a:lumMod val="20000"/>
              <a:lumOff val="80000"/>
              <a:alpha val="85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13" name="Picture 1212">
            <a:extLst>
              <a:ext uri="{FF2B5EF4-FFF2-40B4-BE49-F238E27FC236}">
                <a16:creationId xmlns:a16="http://schemas.microsoft.com/office/drawing/2014/main" id="{630B4206-8F2A-3477-AFEA-A717AE8297D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009225" y="10634563"/>
            <a:ext cx="3017520" cy="301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14" name="Picture 1213">
            <a:extLst>
              <a:ext uri="{FF2B5EF4-FFF2-40B4-BE49-F238E27FC236}">
                <a16:creationId xmlns:a16="http://schemas.microsoft.com/office/drawing/2014/main" id="{9EB6754C-1A29-F8C5-9763-A3E5EF7636D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332938" y="10634563"/>
            <a:ext cx="3017520" cy="301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16" name="Picture 1215">
            <a:extLst>
              <a:ext uri="{FF2B5EF4-FFF2-40B4-BE49-F238E27FC236}">
                <a16:creationId xmlns:a16="http://schemas.microsoft.com/office/drawing/2014/main" id="{75058F5F-9ABC-3B43-83FB-90F51A50A47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5098" r="63319" b="7339"/>
          <a:stretch/>
        </p:blipFill>
        <p:spPr>
          <a:xfrm>
            <a:off x="37196481" y="10634563"/>
            <a:ext cx="3017520" cy="301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6" name="Rounded Rectangular Callout 1225">
            <a:extLst>
              <a:ext uri="{FF2B5EF4-FFF2-40B4-BE49-F238E27FC236}">
                <a16:creationId xmlns:a16="http://schemas.microsoft.com/office/drawing/2014/main" id="{532A7717-8B7B-727F-740E-0203677AE4C7}"/>
              </a:ext>
            </a:extLst>
          </p:cNvPr>
          <p:cNvSpPr/>
          <p:nvPr/>
        </p:nvSpPr>
        <p:spPr>
          <a:xfrm>
            <a:off x="33979884" y="8677590"/>
            <a:ext cx="9581354" cy="1172763"/>
          </a:xfrm>
          <a:prstGeom prst="wedgeRoundRectCallout">
            <a:avLst>
              <a:gd name="adj1" fmla="val -51622"/>
              <a:gd name="adj2" fmla="val 48389"/>
              <a:gd name="adj3" fmla="val 16667"/>
            </a:avLst>
          </a:prstGeom>
          <a:solidFill>
            <a:schemeClr val="accent3">
              <a:lumMod val="20000"/>
              <a:lumOff val="80000"/>
              <a:alpha val="85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7" name="TextBox 1226">
            <a:extLst>
              <a:ext uri="{FF2B5EF4-FFF2-40B4-BE49-F238E27FC236}">
                <a16:creationId xmlns:a16="http://schemas.microsoft.com/office/drawing/2014/main" id="{0A7404D1-ABDE-FF5B-0F13-0DD599BF3802}"/>
              </a:ext>
            </a:extLst>
          </p:cNvPr>
          <p:cNvSpPr txBox="1"/>
          <p:nvPr/>
        </p:nvSpPr>
        <p:spPr>
          <a:xfrm>
            <a:off x="34224361" y="8943306"/>
            <a:ext cx="9336877" cy="70788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Yes! Here are generated photos of </a:t>
            </a:r>
            <a:r>
              <a:rPr lang="en-US" sz="4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40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</a:t>
            </a:r>
            <a:r>
              <a:rPr lang="en-US" sz="4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40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230" name="TextBox 1229">
            <a:extLst>
              <a:ext uri="{FF2B5EF4-FFF2-40B4-BE49-F238E27FC236}">
                <a16:creationId xmlns:a16="http://schemas.microsoft.com/office/drawing/2014/main" id="{A0779964-D868-3E82-D13C-16884E097C10}"/>
              </a:ext>
            </a:extLst>
          </p:cNvPr>
          <p:cNvSpPr txBox="1"/>
          <p:nvPr/>
        </p:nvSpPr>
        <p:spPr>
          <a:xfrm>
            <a:off x="34409179" y="7315358"/>
            <a:ext cx="87632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Could you generate photos of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&lt;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&gt;</a:t>
            </a:r>
            <a:r>
              <a:rPr lang="en-US" sz="4000" dirty="0">
                <a:solidFill>
                  <a:prstClr val="black"/>
                </a:solidFill>
                <a:latin typeface="Georgia" panose="02040502050405020303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0B553-DEFA-222B-1A2C-86F878336E2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132401" y="1629586"/>
            <a:ext cx="2766499" cy="12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25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</TotalTime>
  <Words>336</Words>
  <Application>Microsoft Macintosh PowerPoint</Application>
  <PresentationFormat>Custom</PresentationFormat>
  <Paragraphs>44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Aptos Display</vt:lpstr>
      <vt:lpstr>Arial</vt:lpstr>
      <vt:lpstr>Bradley Hand</vt:lpstr>
      <vt:lpstr>Courier New</vt:lpstr>
      <vt:lpstr>Georgia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Thao Nguyen</dc:creator>
  <cp:lastModifiedBy>Thao Nguyen</cp:lastModifiedBy>
  <cp:revision>3</cp:revision>
  <dcterms:created xsi:type="dcterms:W3CDTF">2024-09-14T23:17:05Z</dcterms:created>
  <dcterms:modified xsi:type="dcterms:W3CDTF">2024-10-16T21:47:32Z</dcterms:modified>
</cp:coreProperties>
</file>