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62" r:id="rId2"/>
    <p:sldId id="263" r:id="rId3"/>
  </p:sldIdLst>
  <p:sldSz cx="43891200" cy="21945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2D3"/>
    <a:srgbClr val="15181B"/>
    <a:srgbClr val="1A1D21"/>
    <a:srgbClr val="F8F8F8"/>
    <a:srgbClr val="583059"/>
    <a:srgbClr val="FFFFFF"/>
    <a:srgbClr val="EFECE1"/>
    <a:srgbClr val="E9DCCD"/>
    <a:srgbClr val="FBFBFB"/>
    <a:srgbClr val="F9F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05C8B7-3611-D34E-A4D3-DDAA8A916931}" v="436" dt="2026-05-29T18:29:43.0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9"/>
    <p:restoredTop sz="94395"/>
  </p:normalViewPr>
  <p:slideViewPr>
    <p:cSldViewPr snapToGrid="0">
      <p:cViewPr>
        <p:scale>
          <a:sx n="51" d="100"/>
          <a:sy n="51" d="100"/>
        </p:scale>
        <p:origin x="1768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E4622-F997-C344-AE9A-C7B3E063B66B}" type="datetimeFigureOut">
              <a:rPr lang="en-US" smtClean="0"/>
              <a:t>5/29/26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49879-991E-C34A-8815-EAAE5623F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57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9EA7D-ACA3-4A43-40BE-0E0427732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B2CED5-4542-CD81-7FFC-367CBE5A32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4109C7-ADDB-128D-A3FD-423E34520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74A9F-C1B7-12B0-C9CE-179AB81620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49879-991E-C34A-8815-EAAE5623F0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84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5CD55-5ED0-5696-C2E6-43B095A8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B1F150-0D7F-60CF-30E7-1C20B72D40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56A3A-42CE-336B-AF3B-2C9136EF63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1CD5B-674B-871D-E3A5-6524F5770B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49879-991E-C34A-8815-EAAE5623F0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3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3591562"/>
            <a:ext cx="3291840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1526522"/>
            <a:ext cx="329184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22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2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0" y="1168400"/>
            <a:ext cx="946404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0" y="1168400"/>
            <a:ext cx="2784348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7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0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0" y="5471163"/>
            <a:ext cx="3785616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0" y="14686283"/>
            <a:ext cx="3785616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82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50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5842000"/>
            <a:ext cx="1865376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5842000"/>
            <a:ext cx="1865376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5/29/26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168401"/>
            <a:ext cx="37856160" cy="42418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39" y="5379722"/>
            <a:ext cx="18568033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39" y="8016240"/>
            <a:ext cx="18568033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0" y="5379722"/>
            <a:ext cx="18659477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0" y="8016240"/>
            <a:ext cx="18659477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5/29/26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5/29/26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69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5/29/26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46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9" y="1463040"/>
            <a:ext cx="14156053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3159762"/>
            <a:ext cx="2221992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9" y="6583680"/>
            <a:ext cx="14156053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5/29/26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15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9" y="1463040"/>
            <a:ext cx="14156053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3159762"/>
            <a:ext cx="2221992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9" y="6583680"/>
            <a:ext cx="14156053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E212-CBED-CE41-8D3E-4D9E3B1BE140}" type="datetimeFigureOut">
              <a:rPr lang="en-US" smtClean="0"/>
              <a:t>5/29/26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6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168401"/>
            <a:ext cx="3785616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5842000"/>
            <a:ext cx="3785616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20340322"/>
            <a:ext cx="987552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8AE212-CBED-CE41-8D3E-4D9E3B1BE140}" type="datetimeFigureOut">
              <a:rPr lang="en-US" smtClean="0"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20340322"/>
            <a:ext cx="1481328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20340322"/>
            <a:ext cx="987552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6000E5-06EA-B049-AAEA-EF376407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8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jpeg"/><Relationship Id="rId39" Type="http://schemas.openxmlformats.org/officeDocument/2006/relationships/image" Target="../media/image37.jpeg"/><Relationship Id="rId21" Type="http://schemas.openxmlformats.org/officeDocument/2006/relationships/image" Target="../media/image19.jpeg"/><Relationship Id="rId34" Type="http://schemas.openxmlformats.org/officeDocument/2006/relationships/image" Target="../media/image32.png"/><Relationship Id="rId42" Type="http://schemas.openxmlformats.org/officeDocument/2006/relationships/image" Target="../media/image40.jpeg"/><Relationship Id="rId47" Type="http://schemas.openxmlformats.org/officeDocument/2006/relationships/image" Target="../media/image45.emf"/><Relationship Id="rId50" Type="http://schemas.openxmlformats.org/officeDocument/2006/relationships/image" Target="../media/image48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1" Type="http://schemas.openxmlformats.org/officeDocument/2006/relationships/image" Target="../media/image9.png"/><Relationship Id="rId24" Type="http://schemas.openxmlformats.org/officeDocument/2006/relationships/image" Target="../media/image22.jpeg"/><Relationship Id="rId32" Type="http://schemas.openxmlformats.org/officeDocument/2006/relationships/image" Target="../media/image30.png"/><Relationship Id="rId37" Type="http://schemas.openxmlformats.org/officeDocument/2006/relationships/image" Target="../media/image35.jpeg"/><Relationship Id="rId40" Type="http://schemas.openxmlformats.org/officeDocument/2006/relationships/image" Target="../media/image38.jpeg"/><Relationship Id="rId45" Type="http://schemas.openxmlformats.org/officeDocument/2006/relationships/image" Target="../media/image43.png"/><Relationship Id="rId53" Type="http://schemas.openxmlformats.org/officeDocument/2006/relationships/image" Target="../media/image51.gif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jpeg"/><Relationship Id="rId4" Type="http://schemas.openxmlformats.org/officeDocument/2006/relationships/image" Target="../media/image2.emf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jpe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jpe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3" Type="http://schemas.openxmlformats.org/officeDocument/2006/relationships/image" Target="../media/image1.jp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jpe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jpeg"/><Relationship Id="rId41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jpe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9.jpeg"/><Relationship Id="rId21" Type="http://schemas.openxmlformats.org/officeDocument/2006/relationships/image" Target="../media/image20.jpe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50" Type="http://schemas.openxmlformats.org/officeDocument/2006/relationships/image" Target="../media/image50.jpe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jpeg"/><Relationship Id="rId32" Type="http://schemas.openxmlformats.org/officeDocument/2006/relationships/image" Target="../media/image32.png"/><Relationship Id="rId37" Type="http://schemas.openxmlformats.org/officeDocument/2006/relationships/image" Target="../media/image37.jpeg"/><Relationship Id="rId40" Type="http://schemas.openxmlformats.org/officeDocument/2006/relationships/image" Target="../media/image40.jpeg"/><Relationship Id="rId45" Type="http://schemas.openxmlformats.org/officeDocument/2006/relationships/image" Target="../media/image45.emf"/><Relationship Id="rId53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4" Type="http://schemas.openxmlformats.org/officeDocument/2006/relationships/image" Target="../media/image2.emf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jpe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5.jpeg"/><Relationship Id="rId43" Type="http://schemas.openxmlformats.org/officeDocument/2006/relationships/image" Target="../media/image43.png"/><Relationship Id="rId48" Type="http://schemas.openxmlformats.org/officeDocument/2006/relationships/image" Target="../media/image48.jpe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1.gif"/><Relationship Id="rId3" Type="http://schemas.openxmlformats.org/officeDocument/2006/relationships/image" Target="../media/image1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jpeg"/><Relationship Id="rId33" Type="http://schemas.openxmlformats.org/officeDocument/2006/relationships/image" Target="../media/image33.png"/><Relationship Id="rId38" Type="http://schemas.openxmlformats.org/officeDocument/2006/relationships/image" Target="../media/image38.jpeg"/><Relationship Id="rId46" Type="http://schemas.openxmlformats.org/officeDocument/2006/relationships/image" Target="../media/image46.png"/><Relationship Id="rId20" Type="http://schemas.openxmlformats.org/officeDocument/2006/relationships/image" Target="../media/image19.jpeg"/><Relationship Id="rId41" Type="http://schemas.openxmlformats.org/officeDocument/2006/relationships/image" Target="../media/image41.jpeg"/><Relationship Id="rId5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jpeg"/><Relationship Id="rId28" Type="http://schemas.openxmlformats.org/officeDocument/2006/relationships/image" Target="../media/image27.png"/><Relationship Id="rId36" Type="http://schemas.openxmlformats.org/officeDocument/2006/relationships/image" Target="../media/image36.png"/><Relationship Id="rId4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71513-91C0-B5EC-8E76-A5F8D7790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649D67D-1540-C86A-13F4-F38D2917F956}"/>
              </a:ext>
            </a:extLst>
          </p:cNvPr>
          <p:cNvSpPr/>
          <p:nvPr/>
        </p:nvSpPr>
        <p:spPr>
          <a:xfrm>
            <a:off x="13744" y="103060"/>
            <a:ext cx="17013236" cy="21739480"/>
          </a:xfrm>
          <a:prstGeom prst="roundRect">
            <a:avLst>
              <a:gd name="adj" fmla="val 1632"/>
            </a:avLst>
          </a:prstGeom>
          <a:solidFill>
            <a:srgbClr val="583059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27B5BFE4-623C-D4B9-0740-12952CC66BF6}"/>
              </a:ext>
            </a:extLst>
          </p:cNvPr>
          <p:cNvSpPr/>
          <p:nvPr/>
        </p:nvSpPr>
        <p:spPr>
          <a:xfrm>
            <a:off x="34672466" y="3025118"/>
            <a:ext cx="9218734" cy="2751327"/>
          </a:xfrm>
          <a:custGeom>
            <a:avLst/>
            <a:gdLst>
              <a:gd name="csX0" fmla="*/ 0 w 9218734"/>
              <a:gd name="csY0" fmla="*/ 1375664 h 2751327"/>
              <a:gd name="csX1" fmla="*/ 4609367 w 9218734"/>
              <a:gd name="csY1" fmla="*/ 0 h 2751327"/>
              <a:gd name="csX2" fmla="*/ 9218734 w 9218734"/>
              <a:gd name="csY2" fmla="*/ 1375664 h 2751327"/>
              <a:gd name="csX3" fmla="*/ 4609367 w 9218734"/>
              <a:gd name="csY3" fmla="*/ 2751328 h 2751327"/>
              <a:gd name="csX4" fmla="*/ 0 w 9218734"/>
              <a:gd name="csY4" fmla="*/ 1375664 h 27513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218734" h="2751327" extrusionOk="0">
                <a:moveTo>
                  <a:pt x="0" y="1375664"/>
                </a:moveTo>
                <a:cubicBezTo>
                  <a:pt x="-169161" y="511564"/>
                  <a:pt x="1888323" y="65816"/>
                  <a:pt x="4609367" y="0"/>
                </a:cubicBezTo>
                <a:cubicBezTo>
                  <a:pt x="7205901" y="10705"/>
                  <a:pt x="9137798" y="618480"/>
                  <a:pt x="9218734" y="1375664"/>
                </a:cubicBezTo>
                <a:cubicBezTo>
                  <a:pt x="8908362" y="2438517"/>
                  <a:pt x="7133295" y="2871577"/>
                  <a:pt x="4609367" y="2751328"/>
                </a:cubicBezTo>
                <a:cubicBezTo>
                  <a:pt x="1875060" y="2648128"/>
                  <a:pt x="196963" y="2229532"/>
                  <a:pt x="0" y="1375664"/>
                </a:cubicBezTo>
                <a:close/>
              </a:path>
            </a:pathLst>
          </a:custGeom>
          <a:noFill/>
          <a:ln w="63500">
            <a:solidFill>
              <a:srgbClr val="C00000">
                <a:alpha val="7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id="{9B8E1FD6-3357-6ACF-7A9B-F50E3980B755}"/>
              </a:ext>
            </a:extLst>
          </p:cNvPr>
          <p:cNvSpPr/>
          <p:nvPr/>
        </p:nvSpPr>
        <p:spPr>
          <a:xfrm>
            <a:off x="34481611" y="7683239"/>
            <a:ext cx="9409589" cy="2492810"/>
          </a:xfrm>
          <a:custGeom>
            <a:avLst/>
            <a:gdLst>
              <a:gd name="csX0" fmla="*/ 0 w 9409589"/>
              <a:gd name="csY0" fmla="*/ 1246405 h 2492810"/>
              <a:gd name="csX1" fmla="*/ 4704795 w 9409589"/>
              <a:gd name="csY1" fmla="*/ 0 h 2492810"/>
              <a:gd name="csX2" fmla="*/ 9409590 w 9409589"/>
              <a:gd name="csY2" fmla="*/ 1246405 h 2492810"/>
              <a:gd name="csX3" fmla="*/ 4704795 w 9409589"/>
              <a:gd name="csY3" fmla="*/ 2492810 h 2492810"/>
              <a:gd name="csX4" fmla="*/ 0 w 9409589"/>
              <a:gd name="csY4" fmla="*/ 1246405 h 24928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409589" h="2492810" extrusionOk="0">
                <a:moveTo>
                  <a:pt x="0" y="1246405"/>
                </a:moveTo>
                <a:cubicBezTo>
                  <a:pt x="-511182" y="242726"/>
                  <a:pt x="1777920" y="123287"/>
                  <a:pt x="4704795" y="0"/>
                </a:cubicBezTo>
                <a:cubicBezTo>
                  <a:pt x="7487327" y="38767"/>
                  <a:pt x="9339589" y="560261"/>
                  <a:pt x="9409590" y="1246405"/>
                </a:cubicBezTo>
                <a:cubicBezTo>
                  <a:pt x="9150550" y="2187742"/>
                  <a:pt x="7277328" y="2635711"/>
                  <a:pt x="4704795" y="2492810"/>
                </a:cubicBezTo>
                <a:cubicBezTo>
                  <a:pt x="2038278" y="2455534"/>
                  <a:pt x="59826" y="1963360"/>
                  <a:pt x="0" y="1246405"/>
                </a:cubicBezTo>
                <a:close/>
              </a:path>
            </a:pathLst>
          </a:custGeom>
          <a:noFill/>
          <a:ln w="63500">
            <a:solidFill>
              <a:srgbClr val="C00000">
                <a:alpha val="7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id="{0105141F-CF0C-7078-388A-00E47AABAE3B}"/>
              </a:ext>
            </a:extLst>
          </p:cNvPr>
          <p:cNvSpPr/>
          <p:nvPr/>
        </p:nvSpPr>
        <p:spPr>
          <a:xfrm>
            <a:off x="34614774" y="11600406"/>
            <a:ext cx="9276426" cy="2721572"/>
          </a:xfrm>
          <a:custGeom>
            <a:avLst/>
            <a:gdLst>
              <a:gd name="csX0" fmla="*/ 0 w 9276426"/>
              <a:gd name="csY0" fmla="*/ 1360786 h 2721572"/>
              <a:gd name="csX1" fmla="*/ 4638213 w 9276426"/>
              <a:gd name="csY1" fmla="*/ 0 h 2721572"/>
              <a:gd name="csX2" fmla="*/ 9276426 w 9276426"/>
              <a:gd name="csY2" fmla="*/ 1360786 h 2721572"/>
              <a:gd name="csX3" fmla="*/ 4638213 w 9276426"/>
              <a:gd name="csY3" fmla="*/ 2721572 h 2721572"/>
              <a:gd name="csX4" fmla="*/ 0 w 9276426"/>
              <a:gd name="csY4" fmla="*/ 1360786 h 27215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276426" h="2721572" extrusionOk="0">
                <a:moveTo>
                  <a:pt x="0" y="1360786"/>
                </a:moveTo>
                <a:cubicBezTo>
                  <a:pt x="-231381" y="466524"/>
                  <a:pt x="1863533" y="79967"/>
                  <a:pt x="4638213" y="0"/>
                </a:cubicBezTo>
                <a:cubicBezTo>
                  <a:pt x="7364221" y="34609"/>
                  <a:pt x="9175617" y="612450"/>
                  <a:pt x="9276426" y="1360786"/>
                </a:cubicBezTo>
                <a:cubicBezTo>
                  <a:pt x="8999839" y="2382429"/>
                  <a:pt x="7113266" y="3200021"/>
                  <a:pt x="4638213" y="2721572"/>
                </a:cubicBezTo>
                <a:cubicBezTo>
                  <a:pt x="1880479" y="2614270"/>
                  <a:pt x="183626" y="2200065"/>
                  <a:pt x="0" y="1360786"/>
                </a:cubicBezTo>
                <a:close/>
              </a:path>
            </a:pathLst>
          </a:custGeom>
          <a:noFill/>
          <a:ln w="63500">
            <a:solidFill>
              <a:srgbClr val="C00000">
                <a:alpha val="7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C585C4-17E7-F3D7-0430-69C047C3CF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17367010" y="62569"/>
            <a:ext cx="26439130" cy="15177676"/>
          </a:xfrm>
          <a:custGeom>
            <a:avLst/>
            <a:gdLst>
              <a:gd name="csX0" fmla="*/ 0 w 26439130"/>
              <a:gd name="csY0" fmla="*/ 0 h 15177676"/>
              <a:gd name="csX1" fmla="*/ 323145 w 26439130"/>
              <a:gd name="csY1" fmla="*/ 0 h 15177676"/>
              <a:gd name="csX2" fmla="*/ 117507 w 26439130"/>
              <a:gd name="csY2" fmla="*/ 0 h 15177676"/>
              <a:gd name="csX3" fmla="*/ 1233826 w 26439130"/>
              <a:gd name="csY3" fmla="*/ 0 h 15177676"/>
              <a:gd name="csX4" fmla="*/ 1556971 w 26439130"/>
              <a:gd name="csY4" fmla="*/ 0 h 15177676"/>
              <a:gd name="csX5" fmla="*/ 1880116 w 26439130"/>
              <a:gd name="csY5" fmla="*/ 0 h 15177676"/>
              <a:gd name="csX6" fmla="*/ 2996435 w 26439130"/>
              <a:gd name="csY6" fmla="*/ 0 h 15177676"/>
              <a:gd name="csX7" fmla="*/ 3055188 w 26439130"/>
              <a:gd name="csY7" fmla="*/ 0 h 15177676"/>
              <a:gd name="csX8" fmla="*/ 4171507 w 26439130"/>
              <a:gd name="csY8" fmla="*/ 0 h 15177676"/>
              <a:gd name="csX9" fmla="*/ 5287826 w 26439130"/>
              <a:gd name="csY9" fmla="*/ 0 h 15177676"/>
              <a:gd name="csX10" fmla="*/ 5875362 w 26439130"/>
              <a:gd name="csY10" fmla="*/ 0 h 15177676"/>
              <a:gd name="csX11" fmla="*/ 6991681 w 26439130"/>
              <a:gd name="csY11" fmla="*/ 0 h 15177676"/>
              <a:gd name="csX12" fmla="*/ 7314826 w 26439130"/>
              <a:gd name="csY12" fmla="*/ 0 h 15177676"/>
              <a:gd name="csX13" fmla="*/ 7637971 w 26439130"/>
              <a:gd name="csY13" fmla="*/ 0 h 15177676"/>
              <a:gd name="csX14" fmla="*/ 8489898 w 26439130"/>
              <a:gd name="csY14" fmla="*/ 0 h 15177676"/>
              <a:gd name="csX15" fmla="*/ 8813043 w 26439130"/>
              <a:gd name="csY15" fmla="*/ 0 h 15177676"/>
              <a:gd name="csX16" fmla="*/ 9929362 w 26439130"/>
              <a:gd name="csY16" fmla="*/ 0 h 15177676"/>
              <a:gd name="csX17" fmla="*/ 11045681 w 26439130"/>
              <a:gd name="csY17" fmla="*/ 0 h 15177676"/>
              <a:gd name="csX18" fmla="*/ 11633217 w 26439130"/>
              <a:gd name="csY18" fmla="*/ 0 h 15177676"/>
              <a:gd name="csX19" fmla="*/ 11956362 w 26439130"/>
              <a:gd name="csY19" fmla="*/ 0 h 15177676"/>
              <a:gd name="csX20" fmla="*/ 11750724 w 26439130"/>
              <a:gd name="csY20" fmla="*/ 0 h 15177676"/>
              <a:gd name="csX21" fmla="*/ 11809478 w 26439130"/>
              <a:gd name="csY21" fmla="*/ 0 h 15177676"/>
              <a:gd name="csX22" fmla="*/ 11868232 w 26439130"/>
              <a:gd name="csY22" fmla="*/ 0 h 15177676"/>
              <a:gd name="csX23" fmla="*/ 12191377 w 26439130"/>
              <a:gd name="csY23" fmla="*/ 0 h 15177676"/>
              <a:gd name="csX24" fmla="*/ 13307695 w 26439130"/>
              <a:gd name="csY24" fmla="*/ 0 h 15177676"/>
              <a:gd name="csX25" fmla="*/ 13895232 w 26439130"/>
              <a:gd name="csY25" fmla="*/ 0 h 15177676"/>
              <a:gd name="csX26" fmla="*/ 14218377 w 26439130"/>
              <a:gd name="csY26" fmla="*/ 0 h 15177676"/>
              <a:gd name="csX27" fmla="*/ 14012739 w 26439130"/>
              <a:gd name="csY27" fmla="*/ 0 h 15177676"/>
              <a:gd name="csX28" fmla="*/ 13807101 w 26439130"/>
              <a:gd name="csY28" fmla="*/ 0 h 15177676"/>
              <a:gd name="csX29" fmla="*/ 14659029 w 26439130"/>
              <a:gd name="csY29" fmla="*/ 0 h 15177676"/>
              <a:gd name="csX30" fmla="*/ 14717782 w 26439130"/>
              <a:gd name="csY30" fmla="*/ 0 h 15177676"/>
              <a:gd name="csX31" fmla="*/ 15834101 w 26439130"/>
              <a:gd name="csY31" fmla="*/ 0 h 15177676"/>
              <a:gd name="csX32" fmla="*/ 16157246 w 26439130"/>
              <a:gd name="csY32" fmla="*/ 0 h 15177676"/>
              <a:gd name="csX33" fmla="*/ 15951608 w 26439130"/>
              <a:gd name="csY33" fmla="*/ 0 h 15177676"/>
              <a:gd name="csX34" fmla="*/ 16803536 w 26439130"/>
              <a:gd name="csY34" fmla="*/ 0 h 15177676"/>
              <a:gd name="csX35" fmla="*/ 16862290 w 26439130"/>
              <a:gd name="csY35" fmla="*/ 0 h 15177676"/>
              <a:gd name="csX36" fmla="*/ 17714217 w 26439130"/>
              <a:gd name="csY36" fmla="*/ 0 h 15177676"/>
              <a:gd name="csX37" fmla="*/ 18830536 w 26439130"/>
              <a:gd name="csY37" fmla="*/ 0 h 15177676"/>
              <a:gd name="csX38" fmla="*/ 19153681 w 26439130"/>
              <a:gd name="csY38" fmla="*/ 0 h 15177676"/>
              <a:gd name="csX39" fmla="*/ 20270000 w 26439130"/>
              <a:gd name="csY39" fmla="*/ 0 h 15177676"/>
              <a:gd name="csX40" fmla="*/ 20328753 w 26439130"/>
              <a:gd name="csY40" fmla="*/ 0 h 15177676"/>
              <a:gd name="csX41" fmla="*/ 20123116 w 26439130"/>
              <a:gd name="csY41" fmla="*/ 0 h 15177676"/>
              <a:gd name="csX42" fmla="*/ 19917478 w 26439130"/>
              <a:gd name="csY42" fmla="*/ 0 h 15177676"/>
              <a:gd name="csX43" fmla="*/ 20769405 w 26439130"/>
              <a:gd name="csY43" fmla="*/ 0 h 15177676"/>
              <a:gd name="csX44" fmla="*/ 20563768 w 26439130"/>
              <a:gd name="csY44" fmla="*/ 0 h 15177676"/>
              <a:gd name="csX45" fmla="*/ 21151304 w 26439130"/>
              <a:gd name="csY45" fmla="*/ 0 h 15177676"/>
              <a:gd name="csX46" fmla="*/ 21210058 w 26439130"/>
              <a:gd name="csY46" fmla="*/ 0 h 15177676"/>
              <a:gd name="csX47" fmla="*/ 21797594 w 26439130"/>
              <a:gd name="csY47" fmla="*/ 0 h 15177676"/>
              <a:gd name="csX48" fmla="*/ 22385130 w 26439130"/>
              <a:gd name="csY48" fmla="*/ 0 h 15177676"/>
              <a:gd name="csX49" fmla="*/ 22972666 w 26439130"/>
              <a:gd name="csY49" fmla="*/ 0 h 15177676"/>
              <a:gd name="csX50" fmla="*/ 23560203 w 26439130"/>
              <a:gd name="csY50" fmla="*/ 0 h 15177676"/>
              <a:gd name="csX51" fmla="*/ 23883347 w 26439130"/>
              <a:gd name="csY51" fmla="*/ 0 h 15177676"/>
              <a:gd name="csX52" fmla="*/ 24735275 w 26439130"/>
              <a:gd name="csY52" fmla="*/ 0 h 15177676"/>
              <a:gd name="csX53" fmla="*/ 25322811 w 26439130"/>
              <a:gd name="csY53" fmla="*/ 0 h 15177676"/>
              <a:gd name="csX54" fmla="*/ 26439130 w 26439130"/>
              <a:gd name="csY54" fmla="*/ 0 h 15177676"/>
              <a:gd name="csX55" fmla="*/ 26439130 w 26439130"/>
              <a:gd name="csY55" fmla="*/ 887310 h 15177676"/>
              <a:gd name="csX56" fmla="*/ 26439130 w 26439130"/>
              <a:gd name="csY56" fmla="*/ 1774621 h 15177676"/>
              <a:gd name="csX57" fmla="*/ 26439130 w 26439130"/>
              <a:gd name="csY57" fmla="*/ 2358377 h 15177676"/>
              <a:gd name="csX58" fmla="*/ 26439130 w 26439130"/>
              <a:gd name="csY58" fmla="*/ 3093911 h 15177676"/>
              <a:gd name="csX59" fmla="*/ 26439130 w 26439130"/>
              <a:gd name="csY59" fmla="*/ 3677668 h 15177676"/>
              <a:gd name="csX60" fmla="*/ 26439130 w 26439130"/>
              <a:gd name="csY60" fmla="*/ 4261424 h 15177676"/>
              <a:gd name="csX61" fmla="*/ 26439130 w 26439130"/>
              <a:gd name="csY61" fmla="*/ 4845181 h 15177676"/>
              <a:gd name="csX62" fmla="*/ 26439130 w 26439130"/>
              <a:gd name="csY62" fmla="*/ 4973608 h 15177676"/>
              <a:gd name="csX63" fmla="*/ 26439130 w 26439130"/>
              <a:gd name="csY63" fmla="*/ 5709141 h 15177676"/>
              <a:gd name="csX64" fmla="*/ 26439130 w 26439130"/>
              <a:gd name="csY64" fmla="*/ 5837568 h 15177676"/>
              <a:gd name="csX65" fmla="*/ 26439130 w 26439130"/>
              <a:gd name="csY65" fmla="*/ 6421324 h 15177676"/>
              <a:gd name="csX66" fmla="*/ 26439130 w 26439130"/>
              <a:gd name="csY66" fmla="*/ 7308635 h 15177676"/>
              <a:gd name="csX67" fmla="*/ 26439130 w 26439130"/>
              <a:gd name="csY67" fmla="*/ 8195945 h 15177676"/>
              <a:gd name="csX68" fmla="*/ 26439130 w 26439130"/>
              <a:gd name="csY68" fmla="*/ 8931479 h 15177676"/>
              <a:gd name="csX69" fmla="*/ 26439130 w 26439130"/>
              <a:gd name="csY69" fmla="*/ 9363459 h 15177676"/>
              <a:gd name="csX70" fmla="*/ 26439130 w 26439130"/>
              <a:gd name="csY70" fmla="*/ 9491885 h 15177676"/>
              <a:gd name="csX71" fmla="*/ 26439130 w 26439130"/>
              <a:gd name="csY71" fmla="*/ 9923865 h 15177676"/>
              <a:gd name="csX72" fmla="*/ 26439130 w 26439130"/>
              <a:gd name="csY72" fmla="*/ 10659399 h 15177676"/>
              <a:gd name="csX73" fmla="*/ 26439130 w 26439130"/>
              <a:gd name="csY73" fmla="*/ 11546709 h 15177676"/>
              <a:gd name="csX74" fmla="*/ 26439130 w 26439130"/>
              <a:gd name="csY74" fmla="*/ 11675135 h 15177676"/>
              <a:gd name="csX75" fmla="*/ 26439130 w 26439130"/>
              <a:gd name="csY75" fmla="*/ 11803562 h 15177676"/>
              <a:gd name="csX76" fmla="*/ 26439130 w 26439130"/>
              <a:gd name="csY76" fmla="*/ 12690872 h 15177676"/>
              <a:gd name="csX77" fmla="*/ 26439130 w 26439130"/>
              <a:gd name="csY77" fmla="*/ 12819299 h 15177676"/>
              <a:gd name="csX78" fmla="*/ 26439130 w 26439130"/>
              <a:gd name="csY78" fmla="*/ 13403055 h 15177676"/>
              <a:gd name="csX79" fmla="*/ 26439130 w 26439130"/>
              <a:gd name="csY79" fmla="*/ 13683259 h 15177676"/>
              <a:gd name="csX80" fmla="*/ 26439130 w 26439130"/>
              <a:gd name="csY80" fmla="*/ 13963462 h 15177676"/>
              <a:gd name="csX81" fmla="*/ 26439130 w 26439130"/>
              <a:gd name="csY81" fmla="*/ 14243665 h 15177676"/>
              <a:gd name="csX82" fmla="*/ 26439130 w 26439130"/>
              <a:gd name="csY82" fmla="*/ 14523868 h 15177676"/>
              <a:gd name="csX83" fmla="*/ 26439130 w 26439130"/>
              <a:gd name="csY83" fmla="*/ 15177676 h 15177676"/>
              <a:gd name="csX84" fmla="*/ 26380376 w 26439130"/>
              <a:gd name="csY84" fmla="*/ 15177676 h 15177676"/>
              <a:gd name="csX85" fmla="*/ 26057231 w 26439130"/>
              <a:gd name="csY85" fmla="*/ 15177676 h 15177676"/>
              <a:gd name="csX86" fmla="*/ 25734087 w 26439130"/>
              <a:gd name="csY86" fmla="*/ 15177676 h 15177676"/>
              <a:gd name="csX87" fmla="*/ 25410942 w 26439130"/>
              <a:gd name="csY87" fmla="*/ 15177676 h 15177676"/>
              <a:gd name="csX88" fmla="*/ 25616579 w 26439130"/>
              <a:gd name="csY88" fmla="*/ 15177676 h 15177676"/>
              <a:gd name="csX89" fmla="*/ 24500260 w 26439130"/>
              <a:gd name="csY89" fmla="*/ 15177676 h 15177676"/>
              <a:gd name="csX90" fmla="*/ 23383942 w 26439130"/>
              <a:gd name="csY90" fmla="*/ 15177676 h 15177676"/>
              <a:gd name="csX91" fmla="*/ 23589579 w 26439130"/>
              <a:gd name="csY91" fmla="*/ 15177676 h 15177676"/>
              <a:gd name="csX92" fmla="*/ 23530826 w 26439130"/>
              <a:gd name="csY92" fmla="*/ 15177676 h 15177676"/>
              <a:gd name="csX93" fmla="*/ 22943289 w 26439130"/>
              <a:gd name="csY93" fmla="*/ 15177676 h 15177676"/>
              <a:gd name="csX94" fmla="*/ 22091362 w 26439130"/>
              <a:gd name="csY94" fmla="*/ 15177676 h 15177676"/>
              <a:gd name="csX95" fmla="*/ 21768217 w 26439130"/>
              <a:gd name="csY95" fmla="*/ 15177676 h 15177676"/>
              <a:gd name="csX96" fmla="*/ 21709463 w 26439130"/>
              <a:gd name="csY96" fmla="*/ 15177676 h 15177676"/>
              <a:gd name="csX97" fmla="*/ 21650710 w 26439130"/>
              <a:gd name="csY97" fmla="*/ 15177676 h 15177676"/>
              <a:gd name="csX98" fmla="*/ 20798782 w 26439130"/>
              <a:gd name="csY98" fmla="*/ 15177676 h 15177676"/>
              <a:gd name="csX99" fmla="*/ 21004420 w 26439130"/>
              <a:gd name="csY99" fmla="*/ 15177676 h 15177676"/>
              <a:gd name="csX100" fmla="*/ 20681275 w 26439130"/>
              <a:gd name="csY100" fmla="*/ 15177676 h 15177676"/>
              <a:gd name="csX101" fmla="*/ 20093739 w 26439130"/>
              <a:gd name="csY101" fmla="*/ 15177676 h 15177676"/>
              <a:gd name="csX102" fmla="*/ 20034985 w 26439130"/>
              <a:gd name="csY102" fmla="*/ 15177676 h 15177676"/>
              <a:gd name="csX103" fmla="*/ 18918666 w 26439130"/>
              <a:gd name="csY103" fmla="*/ 15177676 h 15177676"/>
              <a:gd name="csX104" fmla="*/ 19124304 w 26439130"/>
              <a:gd name="csY104" fmla="*/ 15177676 h 15177676"/>
              <a:gd name="csX105" fmla="*/ 19329942 w 26439130"/>
              <a:gd name="csY105" fmla="*/ 15177676 h 15177676"/>
              <a:gd name="csX106" fmla="*/ 19006797 w 26439130"/>
              <a:gd name="csY106" fmla="*/ 15177676 h 15177676"/>
              <a:gd name="csX107" fmla="*/ 18419261 w 26439130"/>
              <a:gd name="csY107" fmla="*/ 15177676 h 15177676"/>
              <a:gd name="csX108" fmla="*/ 17567333 w 26439130"/>
              <a:gd name="csY108" fmla="*/ 15177676 h 15177676"/>
              <a:gd name="csX109" fmla="*/ 16715406 w 26439130"/>
              <a:gd name="csY109" fmla="*/ 15177676 h 15177676"/>
              <a:gd name="csX110" fmla="*/ 15599087 w 26439130"/>
              <a:gd name="csY110" fmla="*/ 15177676 h 15177676"/>
              <a:gd name="csX111" fmla="*/ 15011550 w 26439130"/>
              <a:gd name="csY111" fmla="*/ 15177676 h 15177676"/>
              <a:gd name="csX112" fmla="*/ 15217188 w 26439130"/>
              <a:gd name="csY112" fmla="*/ 15177676 h 15177676"/>
              <a:gd name="csX113" fmla="*/ 14100869 w 26439130"/>
              <a:gd name="csY113" fmla="*/ 15177676 h 15177676"/>
              <a:gd name="csX114" fmla="*/ 13513333 w 26439130"/>
              <a:gd name="csY114" fmla="*/ 15177676 h 15177676"/>
              <a:gd name="csX115" fmla="*/ 12925797 w 26439130"/>
              <a:gd name="csY115" fmla="*/ 15177676 h 15177676"/>
              <a:gd name="csX116" fmla="*/ 12867043 w 26439130"/>
              <a:gd name="csY116" fmla="*/ 15177676 h 15177676"/>
              <a:gd name="csX117" fmla="*/ 11750724 w 26439130"/>
              <a:gd name="csY117" fmla="*/ 15177676 h 15177676"/>
              <a:gd name="csX118" fmla="*/ 11691971 w 26439130"/>
              <a:gd name="csY118" fmla="*/ 15177676 h 15177676"/>
              <a:gd name="csX119" fmla="*/ 10575652 w 26439130"/>
              <a:gd name="csY119" fmla="*/ 15177676 h 15177676"/>
              <a:gd name="csX120" fmla="*/ 10781290 w 26439130"/>
              <a:gd name="csY120" fmla="*/ 15177676 h 15177676"/>
              <a:gd name="csX121" fmla="*/ 9929362 w 26439130"/>
              <a:gd name="csY121" fmla="*/ 15177676 h 15177676"/>
              <a:gd name="csX122" fmla="*/ 8813043 w 26439130"/>
              <a:gd name="csY122" fmla="*/ 15177676 h 15177676"/>
              <a:gd name="csX123" fmla="*/ 7961116 w 26439130"/>
              <a:gd name="csY123" fmla="*/ 15177676 h 15177676"/>
              <a:gd name="csX124" fmla="*/ 7637971 w 26439130"/>
              <a:gd name="csY124" fmla="*/ 15177676 h 15177676"/>
              <a:gd name="csX125" fmla="*/ 7050435 w 26439130"/>
              <a:gd name="csY125" fmla="*/ 15177676 h 15177676"/>
              <a:gd name="csX126" fmla="*/ 6991681 w 26439130"/>
              <a:gd name="csY126" fmla="*/ 15177676 h 15177676"/>
              <a:gd name="csX127" fmla="*/ 6668536 w 26439130"/>
              <a:gd name="csY127" fmla="*/ 15177676 h 15177676"/>
              <a:gd name="csX128" fmla="*/ 5552217 w 26439130"/>
              <a:gd name="csY128" fmla="*/ 15177676 h 15177676"/>
              <a:gd name="csX129" fmla="*/ 4700290 w 26439130"/>
              <a:gd name="csY129" fmla="*/ 15177676 h 15177676"/>
              <a:gd name="csX130" fmla="*/ 4905927 w 26439130"/>
              <a:gd name="csY130" fmla="*/ 15177676 h 15177676"/>
              <a:gd name="csX131" fmla="*/ 5111565 w 26439130"/>
              <a:gd name="csY131" fmla="*/ 15177676 h 15177676"/>
              <a:gd name="csX132" fmla="*/ 3995246 w 26439130"/>
              <a:gd name="csY132" fmla="*/ 15177676 h 15177676"/>
              <a:gd name="csX133" fmla="*/ 4200884 w 26439130"/>
              <a:gd name="csY133" fmla="*/ 15177676 h 15177676"/>
              <a:gd name="csX134" fmla="*/ 4406522 w 26439130"/>
              <a:gd name="csY134" fmla="*/ 15177676 h 15177676"/>
              <a:gd name="csX135" fmla="*/ 3554594 w 26439130"/>
              <a:gd name="csY135" fmla="*/ 15177676 h 15177676"/>
              <a:gd name="csX136" fmla="*/ 2438275 w 26439130"/>
              <a:gd name="csY136" fmla="*/ 15177676 h 15177676"/>
              <a:gd name="csX137" fmla="*/ 1321956 w 26439130"/>
              <a:gd name="csY137" fmla="*/ 15177676 h 15177676"/>
              <a:gd name="csX138" fmla="*/ 998812 w 26439130"/>
              <a:gd name="csY138" fmla="*/ 15177676 h 15177676"/>
              <a:gd name="csX139" fmla="*/ 0 w 26439130"/>
              <a:gd name="csY139" fmla="*/ 15177676 h 15177676"/>
              <a:gd name="csX140" fmla="*/ 0 w 26439130"/>
              <a:gd name="csY140" fmla="*/ 14442142 h 15177676"/>
              <a:gd name="csX141" fmla="*/ 0 w 26439130"/>
              <a:gd name="csY141" fmla="*/ 13706609 h 15177676"/>
              <a:gd name="csX142" fmla="*/ 0 w 26439130"/>
              <a:gd name="csY142" fmla="*/ 13578182 h 15177676"/>
              <a:gd name="csX143" fmla="*/ 0 w 26439130"/>
              <a:gd name="csY143" fmla="*/ 12690872 h 15177676"/>
              <a:gd name="csX144" fmla="*/ 0 w 26439130"/>
              <a:gd name="csY144" fmla="*/ 12107115 h 15177676"/>
              <a:gd name="csX145" fmla="*/ 0 w 26439130"/>
              <a:gd name="csY145" fmla="*/ 11675135 h 15177676"/>
              <a:gd name="csX146" fmla="*/ 0 w 26439130"/>
              <a:gd name="csY146" fmla="*/ 11546709 h 15177676"/>
              <a:gd name="csX147" fmla="*/ 0 w 26439130"/>
              <a:gd name="csY147" fmla="*/ 11418282 h 15177676"/>
              <a:gd name="csX148" fmla="*/ 0 w 26439130"/>
              <a:gd name="csY148" fmla="*/ 10834526 h 15177676"/>
              <a:gd name="csX149" fmla="*/ 0 w 26439130"/>
              <a:gd name="csY149" fmla="*/ 10098992 h 15177676"/>
              <a:gd name="csX150" fmla="*/ 0 w 26439130"/>
              <a:gd name="csY150" fmla="*/ 9515235 h 15177676"/>
              <a:gd name="csX151" fmla="*/ 0 w 26439130"/>
              <a:gd name="csY151" fmla="*/ 8779702 h 15177676"/>
              <a:gd name="csX152" fmla="*/ 0 w 26439130"/>
              <a:gd name="csY152" fmla="*/ 8044168 h 15177676"/>
              <a:gd name="csX153" fmla="*/ 0 w 26439130"/>
              <a:gd name="csY153" fmla="*/ 7612188 h 15177676"/>
              <a:gd name="csX154" fmla="*/ 0 w 26439130"/>
              <a:gd name="csY154" fmla="*/ 7180208 h 15177676"/>
              <a:gd name="csX155" fmla="*/ 0 w 26439130"/>
              <a:gd name="csY155" fmla="*/ 6748228 h 15177676"/>
              <a:gd name="csX156" fmla="*/ 0 w 26439130"/>
              <a:gd name="csY156" fmla="*/ 5860918 h 15177676"/>
              <a:gd name="csX157" fmla="*/ 0 w 26439130"/>
              <a:gd name="csY157" fmla="*/ 5732491 h 15177676"/>
              <a:gd name="csX158" fmla="*/ 0 w 26439130"/>
              <a:gd name="csY158" fmla="*/ 4996958 h 15177676"/>
              <a:gd name="csX159" fmla="*/ 0 w 26439130"/>
              <a:gd name="csY159" fmla="*/ 4564978 h 15177676"/>
              <a:gd name="csX160" fmla="*/ 0 w 26439130"/>
              <a:gd name="csY160" fmla="*/ 3981221 h 15177676"/>
              <a:gd name="csX161" fmla="*/ 0 w 26439130"/>
              <a:gd name="csY161" fmla="*/ 3701018 h 15177676"/>
              <a:gd name="csX162" fmla="*/ 0 w 26439130"/>
              <a:gd name="csY162" fmla="*/ 3269038 h 15177676"/>
              <a:gd name="csX163" fmla="*/ 0 w 26439130"/>
              <a:gd name="csY163" fmla="*/ 2685281 h 15177676"/>
              <a:gd name="csX164" fmla="*/ 0 w 26439130"/>
              <a:gd name="csY164" fmla="*/ 2405078 h 15177676"/>
              <a:gd name="csX165" fmla="*/ 0 w 26439130"/>
              <a:gd name="csY165" fmla="*/ 1973098 h 15177676"/>
              <a:gd name="csX166" fmla="*/ 0 w 26439130"/>
              <a:gd name="csY166" fmla="*/ 1844671 h 15177676"/>
              <a:gd name="csX167" fmla="*/ 0 w 26439130"/>
              <a:gd name="csY167" fmla="*/ 1716245 h 15177676"/>
              <a:gd name="csX168" fmla="*/ 0 w 26439130"/>
              <a:gd name="csY168" fmla="*/ 1132488 h 15177676"/>
              <a:gd name="csX169" fmla="*/ 0 w 26439130"/>
              <a:gd name="csY169" fmla="*/ 852285 h 15177676"/>
              <a:gd name="csX170" fmla="*/ 0 w 26439130"/>
              <a:gd name="csY170" fmla="*/ 572082 h 15177676"/>
              <a:gd name="csX171" fmla="*/ 0 w 26439130"/>
              <a:gd name="csY171" fmla="*/ 0 h 151776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</a:cxnLst>
            <a:rect l="l" t="t" r="r" b="b"/>
            <a:pathLst>
              <a:path w="26439130" h="15177676" extrusionOk="0">
                <a:moveTo>
                  <a:pt x="0" y="0"/>
                </a:moveTo>
                <a:cubicBezTo>
                  <a:pt x="137559" y="-23294"/>
                  <a:pt x="213046" y="35377"/>
                  <a:pt x="323145" y="0"/>
                </a:cubicBezTo>
                <a:cubicBezTo>
                  <a:pt x="213046" y="35377"/>
                  <a:pt x="205265" y="-5284"/>
                  <a:pt x="117507" y="0"/>
                </a:cubicBezTo>
                <a:cubicBezTo>
                  <a:pt x="205265" y="-5284"/>
                  <a:pt x="913148" y="55731"/>
                  <a:pt x="1233826" y="0"/>
                </a:cubicBezTo>
                <a:cubicBezTo>
                  <a:pt x="1554504" y="-55731"/>
                  <a:pt x="1427299" y="26028"/>
                  <a:pt x="1556971" y="0"/>
                </a:cubicBezTo>
                <a:cubicBezTo>
                  <a:pt x="1686643" y="-26028"/>
                  <a:pt x="1785756" y="14367"/>
                  <a:pt x="1880116" y="0"/>
                </a:cubicBezTo>
                <a:cubicBezTo>
                  <a:pt x="1974476" y="-14367"/>
                  <a:pt x="2489587" y="30940"/>
                  <a:pt x="2996435" y="0"/>
                </a:cubicBezTo>
                <a:cubicBezTo>
                  <a:pt x="3503283" y="-30940"/>
                  <a:pt x="3026868" y="189"/>
                  <a:pt x="3055188" y="0"/>
                </a:cubicBezTo>
                <a:cubicBezTo>
                  <a:pt x="3083508" y="-189"/>
                  <a:pt x="3758144" y="37829"/>
                  <a:pt x="4171507" y="0"/>
                </a:cubicBezTo>
                <a:cubicBezTo>
                  <a:pt x="4584870" y="-37829"/>
                  <a:pt x="4800974" y="10624"/>
                  <a:pt x="5287826" y="0"/>
                </a:cubicBezTo>
                <a:cubicBezTo>
                  <a:pt x="5774678" y="-10624"/>
                  <a:pt x="5630836" y="43273"/>
                  <a:pt x="5875362" y="0"/>
                </a:cubicBezTo>
                <a:cubicBezTo>
                  <a:pt x="6119888" y="-43273"/>
                  <a:pt x="6478532" y="49248"/>
                  <a:pt x="6991681" y="0"/>
                </a:cubicBezTo>
                <a:cubicBezTo>
                  <a:pt x="7504830" y="-49248"/>
                  <a:pt x="7159928" y="12668"/>
                  <a:pt x="7314826" y="0"/>
                </a:cubicBezTo>
                <a:cubicBezTo>
                  <a:pt x="7469725" y="-12668"/>
                  <a:pt x="7564242" y="27256"/>
                  <a:pt x="7637971" y="0"/>
                </a:cubicBezTo>
                <a:cubicBezTo>
                  <a:pt x="7711701" y="-27256"/>
                  <a:pt x="8229942" y="31943"/>
                  <a:pt x="8489898" y="0"/>
                </a:cubicBezTo>
                <a:cubicBezTo>
                  <a:pt x="8749854" y="-31943"/>
                  <a:pt x="8660209" y="556"/>
                  <a:pt x="8813043" y="0"/>
                </a:cubicBezTo>
                <a:cubicBezTo>
                  <a:pt x="8965877" y="-556"/>
                  <a:pt x="9557706" y="107704"/>
                  <a:pt x="9929362" y="0"/>
                </a:cubicBezTo>
                <a:cubicBezTo>
                  <a:pt x="10301018" y="-107704"/>
                  <a:pt x="10547752" y="116010"/>
                  <a:pt x="11045681" y="0"/>
                </a:cubicBezTo>
                <a:cubicBezTo>
                  <a:pt x="11543610" y="-116010"/>
                  <a:pt x="11506390" y="62819"/>
                  <a:pt x="11633217" y="0"/>
                </a:cubicBezTo>
                <a:cubicBezTo>
                  <a:pt x="11760044" y="-62819"/>
                  <a:pt x="11848977" y="19323"/>
                  <a:pt x="11956362" y="0"/>
                </a:cubicBezTo>
                <a:cubicBezTo>
                  <a:pt x="11848977" y="19323"/>
                  <a:pt x="11846657" y="-5750"/>
                  <a:pt x="11750724" y="0"/>
                </a:cubicBezTo>
                <a:cubicBezTo>
                  <a:pt x="11846657" y="-5750"/>
                  <a:pt x="11785051" y="426"/>
                  <a:pt x="11809478" y="0"/>
                </a:cubicBezTo>
                <a:cubicBezTo>
                  <a:pt x="11833905" y="-426"/>
                  <a:pt x="11844930" y="5834"/>
                  <a:pt x="11868232" y="0"/>
                </a:cubicBezTo>
                <a:cubicBezTo>
                  <a:pt x="11891534" y="-5834"/>
                  <a:pt x="12047847" y="6167"/>
                  <a:pt x="12191377" y="0"/>
                </a:cubicBezTo>
                <a:cubicBezTo>
                  <a:pt x="12334907" y="-6167"/>
                  <a:pt x="12929847" y="119117"/>
                  <a:pt x="13307695" y="0"/>
                </a:cubicBezTo>
                <a:cubicBezTo>
                  <a:pt x="13685543" y="-119117"/>
                  <a:pt x="13694707" y="48122"/>
                  <a:pt x="13895232" y="0"/>
                </a:cubicBezTo>
                <a:cubicBezTo>
                  <a:pt x="14095757" y="-48122"/>
                  <a:pt x="14121121" y="30190"/>
                  <a:pt x="14218377" y="0"/>
                </a:cubicBezTo>
                <a:cubicBezTo>
                  <a:pt x="14121121" y="30190"/>
                  <a:pt x="14063622" y="-15604"/>
                  <a:pt x="14012739" y="0"/>
                </a:cubicBezTo>
                <a:cubicBezTo>
                  <a:pt x="13961856" y="15604"/>
                  <a:pt x="13861640" y="-17942"/>
                  <a:pt x="13807101" y="0"/>
                </a:cubicBezTo>
                <a:cubicBezTo>
                  <a:pt x="13861640" y="-17942"/>
                  <a:pt x="14426169" y="96679"/>
                  <a:pt x="14659029" y="0"/>
                </a:cubicBezTo>
                <a:cubicBezTo>
                  <a:pt x="14891889" y="-96679"/>
                  <a:pt x="14702636" y="5090"/>
                  <a:pt x="14717782" y="0"/>
                </a:cubicBezTo>
                <a:cubicBezTo>
                  <a:pt x="14732928" y="-5090"/>
                  <a:pt x="15299704" y="31663"/>
                  <a:pt x="15834101" y="0"/>
                </a:cubicBezTo>
                <a:cubicBezTo>
                  <a:pt x="16368498" y="-31663"/>
                  <a:pt x="16072443" y="36346"/>
                  <a:pt x="16157246" y="0"/>
                </a:cubicBezTo>
                <a:cubicBezTo>
                  <a:pt x="16072443" y="36346"/>
                  <a:pt x="16045965" y="-23560"/>
                  <a:pt x="15951608" y="0"/>
                </a:cubicBezTo>
                <a:cubicBezTo>
                  <a:pt x="16045965" y="-23560"/>
                  <a:pt x="16510730" y="68297"/>
                  <a:pt x="16803536" y="0"/>
                </a:cubicBezTo>
                <a:cubicBezTo>
                  <a:pt x="17096342" y="-68297"/>
                  <a:pt x="16842419" y="3313"/>
                  <a:pt x="16862290" y="0"/>
                </a:cubicBezTo>
                <a:cubicBezTo>
                  <a:pt x="16882161" y="-3313"/>
                  <a:pt x="17428578" y="82505"/>
                  <a:pt x="17714217" y="0"/>
                </a:cubicBezTo>
                <a:cubicBezTo>
                  <a:pt x="17999856" y="-82505"/>
                  <a:pt x="18350659" y="29434"/>
                  <a:pt x="18830536" y="0"/>
                </a:cubicBezTo>
                <a:cubicBezTo>
                  <a:pt x="19310413" y="-29434"/>
                  <a:pt x="19066004" y="770"/>
                  <a:pt x="19153681" y="0"/>
                </a:cubicBezTo>
                <a:cubicBezTo>
                  <a:pt x="19241359" y="-770"/>
                  <a:pt x="19911479" y="93383"/>
                  <a:pt x="20270000" y="0"/>
                </a:cubicBezTo>
                <a:cubicBezTo>
                  <a:pt x="20628521" y="-93383"/>
                  <a:pt x="20309434" y="1358"/>
                  <a:pt x="20328753" y="0"/>
                </a:cubicBezTo>
                <a:cubicBezTo>
                  <a:pt x="20309434" y="1358"/>
                  <a:pt x="20197487" y="-18950"/>
                  <a:pt x="20123116" y="0"/>
                </a:cubicBezTo>
                <a:cubicBezTo>
                  <a:pt x="20048745" y="18950"/>
                  <a:pt x="20009355" y="-7293"/>
                  <a:pt x="19917478" y="0"/>
                </a:cubicBezTo>
                <a:cubicBezTo>
                  <a:pt x="20009355" y="-7293"/>
                  <a:pt x="20515221" y="71663"/>
                  <a:pt x="20769405" y="0"/>
                </a:cubicBezTo>
                <a:cubicBezTo>
                  <a:pt x="20515221" y="71663"/>
                  <a:pt x="20624246" y="-5848"/>
                  <a:pt x="20563768" y="0"/>
                </a:cubicBezTo>
                <a:cubicBezTo>
                  <a:pt x="20624246" y="-5848"/>
                  <a:pt x="21022560" y="3136"/>
                  <a:pt x="21151304" y="0"/>
                </a:cubicBezTo>
                <a:cubicBezTo>
                  <a:pt x="21280048" y="-3136"/>
                  <a:pt x="21195961" y="3365"/>
                  <a:pt x="21210058" y="0"/>
                </a:cubicBezTo>
                <a:cubicBezTo>
                  <a:pt x="21224155" y="-3365"/>
                  <a:pt x="21543634" y="26274"/>
                  <a:pt x="21797594" y="0"/>
                </a:cubicBezTo>
                <a:cubicBezTo>
                  <a:pt x="22051554" y="-26274"/>
                  <a:pt x="22117410" y="15982"/>
                  <a:pt x="22385130" y="0"/>
                </a:cubicBezTo>
                <a:cubicBezTo>
                  <a:pt x="22652850" y="-15982"/>
                  <a:pt x="22759352" y="4406"/>
                  <a:pt x="22972666" y="0"/>
                </a:cubicBezTo>
                <a:cubicBezTo>
                  <a:pt x="23185980" y="-4406"/>
                  <a:pt x="23407957" y="21281"/>
                  <a:pt x="23560203" y="0"/>
                </a:cubicBezTo>
                <a:cubicBezTo>
                  <a:pt x="23712449" y="-21281"/>
                  <a:pt x="23726660" y="29499"/>
                  <a:pt x="23883347" y="0"/>
                </a:cubicBezTo>
                <a:cubicBezTo>
                  <a:pt x="24040034" y="-29499"/>
                  <a:pt x="24430301" y="90312"/>
                  <a:pt x="24735275" y="0"/>
                </a:cubicBezTo>
                <a:cubicBezTo>
                  <a:pt x="25040249" y="-90312"/>
                  <a:pt x="25204131" y="13142"/>
                  <a:pt x="25322811" y="0"/>
                </a:cubicBezTo>
                <a:cubicBezTo>
                  <a:pt x="25441491" y="-13142"/>
                  <a:pt x="26213398" y="108094"/>
                  <a:pt x="26439130" y="0"/>
                </a:cubicBezTo>
                <a:cubicBezTo>
                  <a:pt x="26495363" y="204375"/>
                  <a:pt x="26362236" y="534269"/>
                  <a:pt x="26439130" y="887310"/>
                </a:cubicBezTo>
                <a:cubicBezTo>
                  <a:pt x="26516024" y="1240351"/>
                  <a:pt x="26348956" y="1436431"/>
                  <a:pt x="26439130" y="1774621"/>
                </a:cubicBezTo>
                <a:cubicBezTo>
                  <a:pt x="26529304" y="2112811"/>
                  <a:pt x="26415902" y="2224170"/>
                  <a:pt x="26439130" y="2358377"/>
                </a:cubicBezTo>
                <a:cubicBezTo>
                  <a:pt x="26462358" y="2492584"/>
                  <a:pt x="26425693" y="2910273"/>
                  <a:pt x="26439130" y="3093911"/>
                </a:cubicBezTo>
                <a:cubicBezTo>
                  <a:pt x="26452567" y="3277549"/>
                  <a:pt x="26380685" y="3433439"/>
                  <a:pt x="26439130" y="3677668"/>
                </a:cubicBezTo>
                <a:cubicBezTo>
                  <a:pt x="26497575" y="3921897"/>
                  <a:pt x="26379389" y="4021302"/>
                  <a:pt x="26439130" y="4261424"/>
                </a:cubicBezTo>
                <a:cubicBezTo>
                  <a:pt x="26498871" y="4501546"/>
                  <a:pt x="26373809" y="4632604"/>
                  <a:pt x="26439130" y="4845181"/>
                </a:cubicBezTo>
                <a:cubicBezTo>
                  <a:pt x="26504451" y="5057758"/>
                  <a:pt x="26431731" y="4925965"/>
                  <a:pt x="26439130" y="4973608"/>
                </a:cubicBezTo>
                <a:cubicBezTo>
                  <a:pt x="26446529" y="5021251"/>
                  <a:pt x="26405292" y="5353220"/>
                  <a:pt x="26439130" y="5709141"/>
                </a:cubicBezTo>
                <a:cubicBezTo>
                  <a:pt x="26472968" y="6065062"/>
                  <a:pt x="26438813" y="5787644"/>
                  <a:pt x="26439130" y="5837568"/>
                </a:cubicBezTo>
                <a:cubicBezTo>
                  <a:pt x="26439447" y="5887492"/>
                  <a:pt x="26385838" y="6293798"/>
                  <a:pt x="26439130" y="6421324"/>
                </a:cubicBezTo>
                <a:cubicBezTo>
                  <a:pt x="26492422" y="6548850"/>
                  <a:pt x="26410889" y="7058534"/>
                  <a:pt x="26439130" y="7308635"/>
                </a:cubicBezTo>
                <a:cubicBezTo>
                  <a:pt x="26467371" y="7558736"/>
                  <a:pt x="26344647" y="7837602"/>
                  <a:pt x="26439130" y="8195945"/>
                </a:cubicBezTo>
                <a:cubicBezTo>
                  <a:pt x="26533613" y="8554288"/>
                  <a:pt x="26379330" y="8616329"/>
                  <a:pt x="26439130" y="8931479"/>
                </a:cubicBezTo>
                <a:cubicBezTo>
                  <a:pt x="26498930" y="9246629"/>
                  <a:pt x="26439034" y="9214147"/>
                  <a:pt x="26439130" y="9363459"/>
                </a:cubicBezTo>
                <a:cubicBezTo>
                  <a:pt x="26439226" y="9512771"/>
                  <a:pt x="26438589" y="9450780"/>
                  <a:pt x="26439130" y="9491885"/>
                </a:cubicBezTo>
                <a:cubicBezTo>
                  <a:pt x="26439671" y="9532990"/>
                  <a:pt x="26429259" y="9779610"/>
                  <a:pt x="26439130" y="9923865"/>
                </a:cubicBezTo>
                <a:cubicBezTo>
                  <a:pt x="26449001" y="10068120"/>
                  <a:pt x="26379442" y="10317661"/>
                  <a:pt x="26439130" y="10659399"/>
                </a:cubicBezTo>
                <a:cubicBezTo>
                  <a:pt x="26498818" y="11001137"/>
                  <a:pt x="26418355" y="11236263"/>
                  <a:pt x="26439130" y="11546709"/>
                </a:cubicBezTo>
                <a:cubicBezTo>
                  <a:pt x="26459905" y="11857155"/>
                  <a:pt x="26425122" y="11616599"/>
                  <a:pt x="26439130" y="11675135"/>
                </a:cubicBezTo>
                <a:cubicBezTo>
                  <a:pt x="26453138" y="11733671"/>
                  <a:pt x="26428062" y="11752160"/>
                  <a:pt x="26439130" y="11803562"/>
                </a:cubicBezTo>
                <a:cubicBezTo>
                  <a:pt x="26450198" y="11854964"/>
                  <a:pt x="26397219" y="12449428"/>
                  <a:pt x="26439130" y="12690872"/>
                </a:cubicBezTo>
                <a:cubicBezTo>
                  <a:pt x="26481041" y="12932316"/>
                  <a:pt x="26428933" y="12791928"/>
                  <a:pt x="26439130" y="12819299"/>
                </a:cubicBezTo>
                <a:cubicBezTo>
                  <a:pt x="26449327" y="12846670"/>
                  <a:pt x="26409139" y="13228429"/>
                  <a:pt x="26439130" y="13403055"/>
                </a:cubicBezTo>
                <a:cubicBezTo>
                  <a:pt x="26469121" y="13577681"/>
                  <a:pt x="26407465" y="13558104"/>
                  <a:pt x="26439130" y="13683259"/>
                </a:cubicBezTo>
                <a:cubicBezTo>
                  <a:pt x="26470795" y="13808414"/>
                  <a:pt x="26431692" y="13844512"/>
                  <a:pt x="26439130" y="13963462"/>
                </a:cubicBezTo>
                <a:cubicBezTo>
                  <a:pt x="26446568" y="14082412"/>
                  <a:pt x="26425909" y="14165056"/>
                  <a:pt x="26439130" y="14243665"/>
                </a:cubicBezTo>
                <a:cubicBezTo>
                  <a:pt x="26452351" y="14322274"/>
                  <a:pt x="26437182" y="14459700"/>
                  <a:pt x="26439130" y="14523868"/>
                </a:cubicBezTo>
                <a:cubicBezTo>
                  <a:pt x="26441078" y="14588036"/>
                  <a:pt x="26391044" y="15005430"/>
                  <a:pt x="26439130" y="15177676"/>
                </a:cubicBezTo>
                <a:cubicBezTo>
                  <a:pt x="26412078" y="15181902"/>
                  <a:pt x="26395915" y="15175586"/>
                  <a:pt x="26380376" y="15177676"/>
                </a:cubicBezTo>
                <a:cubicBezTo>
                  <a:pt x="26364837" y="15179766"/>
                  <a:pt x="26199764" y="15149601"/>
                  <a:pt x="26057231" y="15177676"/>
                </a:cubicBezTo>
                <a:cubicBezTo>
                  <a:pt x="25914699" y="15205751"/>
                  <a:pt x="25805167" y="15140942"/>
                  <a:pt x="25734087" y="15177676"/>
                </a:cubicBezTo>
                <a:cubicBezTo>
                  <a:pt x="25663007" y="15214410"/>
                  <a:pt x="25507129" y="15158553"/>
                  <a:pt x="25410942" y="15177676"/>
                </a:cubicBezTo>
                <a:cubicBezTo>
                  <a:pt x="25507129" y="15158553"/>
                  <a:pt x="25516488" y="15190935"/>
                  <a:pt x="25616579" y="15177676"/>
                </a:cubicBezTo>
                <a:cubicBezTo>
                  <a:pt x="25516488" y="15190935"/>
                  <a:pt x="24824178" y="15144225"/>
                  <a:pt x="24500260" y="15177676"/>
                </a:cubicBezTo>
                <a:cubicBezTo>
                  <a:pt x="24176342" y="15211127"/>
                  <a:pt x="23898762" y="15056284"/>
                  <a:pt x="23383942" y="15177676"/>
                </a:cubicBezTo>
                <a:cubicBezTo>
                  <a:pt x="23898762" y="15056284"/>
                  <a:pt x="23522308" y="15196983"/>
                  <a:pt x="23589579" y="15177676"/>
                </a:cubicBezTo>
                <a:cubicBezTo>
                  <a:pt x="23522308" y="15196983"/>
                  <a:pt x="23544575" y="15174077"/>
                  <a:pt x="23530826" y="15177676"/>
                </a:cubicBezTo>
                <a:cubicBezTo>
                  <a:pt x="23517077" y="15181275"/>
                  <a:pt x="23156072" y="15128935"/>
                  <a:pt x="22943289" y="15177676"/>
                </a:cubicBezTo>
                <a:cubicBezTo>
                  <a:pt x="22730506" y="15226417"/>
                  <a:pt x="22479940" y="15157250"/>
                  <a:pt x="22091362" y="15177676"/>
                </a:cubicBezTo>
                <a:cubicBezTo>
                  <a:pt x="21702784" y="15198102"/>
                  <a:pt x="21861260" y="15164226"/>
                  <a:pt x="21768217" y="15177676"/>
                </a:cubicBezTo>
                <a:cubicBezTo>
                  <a:pt x="21675175" y="15191126"/>
                  <a:pt x="21733230" y="15175742"/>
                  <a:pt x="21709463" y="15177676"/>
                </a:cubicBezTo>
                <a:cubicBezTo>
                  <a:pt x="21685696" y="15179610"/>
                  <a:pt x="21678616" y="15173761"/>
                  <a:pt x="21650710" y="15177676"/>
                </a:cubicBezTo>
                <a:cubicBezTo>
                  <a:pt x="21622804" y="15181591"/>
                  <a:pt x="21111755" y="15093643"/>
                  <a:pt x="20798782" y="15177676"/>
                </a:cubicBezTo>
                <a:cubicBezTo>
                  <a:pt x="21111755" y="15093643"/>
                  <a:pt x="20914283" y="15185217"/>
                  <a:pt x="21004420" y="15177676"/>
                </a:cubicBezTo>
                <a:cubicBezTo>
                  <a:pt x="20914283" y="15185217"/>
                  <a:pt x="20833434" y="15164850"/>
                  <a:pt x="20681275" y="15177676"/>
                </a:cubicBezTo>
                <a:cubicBezTo>
                  <a:pt x="20529116" y="15190502"/>
                  <a:pt x="20263134" y="15142476"/>
                  <a:pt x="20093739" y="15177676"/>
                </a:cubicBezTo>
                <a:cubicBezTo>
                  <a:pt x="19924344" y="15212876"/>
                  <a:pt x="20059242" y="15175101"/>
                  <a:pt x="20034985" y="15177676"/>
                </a:cubicBezTo>
                <a:cubicBezTo>
                  <a:pt x="20010728" y="15180251"/>
                  <a:pt x="19334244" y="15132772"/>
                  <a:pt x="18918666" y="15177676"/>
                </a:cubicBezTo>
                <a:cubicBezTo>
                  <a:pt x="19334244" y="15132772"/>
                  <a:pt x="19039792" y="15188861"/>
                  <a:pt x="19124304" y="15177676"/>
                </a:cubicBezTo>
                <a:cubicBezTo>
                  <a:pt x="19208816" y="15166491"/>
                  <a:pt x="19238209" y="15179053"/>
                  <a:pt x="19329942" y="15177676"/>
                </a:cubicBezTo>
                <a:cubicBezTo>
                  <a:pt x="19238209" y="15179053"/>
                  <a:pt x="19091865" y="15142420"/>
                  <a:pt x="19006797" y="15177676"/>
                </a:cubicBezTo>
                <a:cubicBezTo>
                  <a:pt x="18921730" y="15212932"/>
                  <a:pt x="18544923" y="15114092"/>
                  <a:pt x="18419261" y="15177676"/>
                </a:cubicBezTo>
                <a:cubicBezTo>
                  <a:pt x="18293599" y="15241260"/>
                  <a:pt x="17863900" y="15128360"/>
                  <a:pt x="17567333" y="15177676"/>
                </a:cubicBezTo>
                <a:cubicBezTo>
                  <a:pt x="17270766" y="15226992"/>
                  <a:pt x="17008041" y="15084375"/>
                  <a:pt x="16715406" y="15177676"/>
                </a:cubicBezTo>
                <a:cubicBezTo>
                  <a:pt x="16422771" y="15270977"/>
                  <a:pt x="16104486" y="15054515"/>
                  <a:pt x="15599087" y="15177676"/>
                </a:cubicBezTo>
                <a:cubicBezTo>
                  <a:pt x="15093688" y="15300837"/>
                  <a:pt x="15183909" y="15115943"/>
                  <a:pt x="15011550" y="15177676"/>
                </a:cubicBezTo>
                <a:cubicBezTo>
                  <a:pt x="15183909" y="15115943"/>
                  <a:pt x="15167040" y="15191573"/>
                  <a:pt x="15217188" y="15177676"/>
                </a:cubicBezTo>
                <a:cubicBezTo>
                  <a:pt x="15167040" y="15191573"/>
                  <a:pt x="14417387" y="15127576"/>
                  <a:pt x="14100869" y="15177676"/>
                </a:cubicBezTo>
                <a:cubicBezTo>
                  <a:pt x="13784351" y="15227776"/>
                  <a:pt x="13724430" y="15143330"/>
                  <a:pt x="13513333" y="15177676"/>
                </a:cubicBezTo>
                <a:cubicBezTo>
                  <a:pt x="13302236" y="15212022"/>
                  <a:pt x="13078195" y="15123263"/>
                  <a:pt x="12925797" y="15177676"/>
                </a:cubicBezTo>
                <a:cubicBezTo>
                  <a:pt x="12773399" y="15232089"/>
                  <a:pt x="12886026" y="15176789"/>
                  <a:pt x="12867043" y="15177676"/>
                </a:cubicBezTo>
                <a:cubicBezTo>
                  <a:pt x="12848060" y="15178563"/>
                  <a:pt x="12054972" y="15117898"/>
                  <a:pt x="11750724" y="15177676"/>
                </a:cubicBezTo>
                <a:cubicBezTo>
                  <a:pt x="11446476" y="15237454"/>
                  <a:pt x="11717052" y="15172134"/>
                  <a:pt x="11691971" y="15177676"/>
                </a:cubicBezTo>
                <a:cubicBezTo>
                  <a:pt x="11666890" y="15183218"/>
                  <a:pt x="10808814" y="15167194"/>
                  <a:pt x="10575652" y="15177676"/>
                </a:cubicBezTo>
                <a:cubicBezTo>
                  <a:pt x="10808814" y="15167194"/>
                  <a:pt x="10689194" y="15191471"/>
                  <a:pt x="10781290" y="15177676"/>
                </a:cubicBezTo>
                <a:cubicBezTo>
                  <a:pt x="10689194" y="15191471"/>
                  <a:pt x="10105265" y="15126059"/>
                  <a:pt x="9929362" y="15177676"/>
                </a:cubicBezTo>
                <a:cubicBezTo>
                  <a:pt x="9753459" y="15229293"/>
                  <a:pt x="9137070" y="15051421"/>
                  <a:pt x="8813043" y="15177676"/>
                </a:cubicBezTo>
                <a:cubicBezTo>
                  <a:pt x="8489016" y="15303931"/>
                  <a:pt x="8263450" y="15099167"/>
                  <a:pt x="7961116" y="15177676"/>
                </a:cubicBezTo>
                <a:cubicBezTo>
                  <a:pt x="7658782" y="15256185"/>
                  <a:pt x="7706221" y="15170839"/>
                  <a:pt x="7637971" y="15177676"/>
                </a:cubicBezTo>
                <a:cubicBezTo>
                  <a:pt x="7569721" y="15184513"/>
                  <a:pt x="7326687" y="15157825"/>
                  <a:pt x="7050435" y="15177676"/>
                </a:cubicBezTo>
                <a:cubicBezTo>
                  <a:pt x="6774183" y="15197527"/>
                  <a:pt x="7016641" y="15175074"/>
                  <a:pt x="6991681" y="15177676"/>
                </a:cubicBezTo>
                <a:cubicBezTo>
                  <a:pt x="6966721" y="15180278"/>
                  <a:pt x="6766558" y="15142776"/>
                  <a:pt x="6668536" y="15177676"/>
                </a:cubicBezTo>
                <a:cubicBezTo>
                  <a:pt x="6570514" y="15212576"/>
                  <a:pt x="5833590" y="15088979"/>
                  <a:pt x="5552217" y="15177676"/>
                </a:cubicBezTo>
                <a:cubicBezTo>
                  <a:pt x="5270844" y="15266373"/>
                  <a:pt x="5081807" y="15089572"/>
                  <a:pt x="4700290" y="15177676"/>
                </a:cubicBezTo>
                <a:cubicBezTo>
                  <a:pt x="5081807" y="15089572"/>
                  <a:pt x="4812608" y="15202301"/>
                  <a:pt x="4905927" y="15177676"/>
                </a:cubicBezTo>
                <a:cubicBezTo>
                  <a:pt x="4999246" y="15153051"/>
                  <a:pt x="5067813" y="15194224"/>
                  <a:pt x="5111565" y="15177676"/>
                </a:cubicBezTo>
                <a:cubicBezTo>
                  <a:pt x="5067813" y="15194224"/>
                  <a:pt x="4392199" y="15066096"/>
                  <a:pt x="3995246" y="15177676"/>
                </a:cubicBezTo>
                <a:cubicBezTo>
                  <a:pt x="4392199" y="15066096"/>
                  <a:pt x="4158830" y="15189340"/>
                  <a:pt x="4200884" y="15177676"/>
                </a:cubicBezTo>
                <a:cubicBezTo>
                  <a:pt x="4242938" y="15166012"/>
                  <a:pt x="4345199" y="15198337"/>
                  <a:pt x="4406522" y="15177676"/>
                </a:cubicBezTo>
                <a:cubicBezTo>
                  <a:pt x="4345199" y="15198337"/>
                  <a:pt x="3802095" y="15111713"/>
                  <a:pt x="3554594" y="15177676"/>
                </a:cubicBezTo>
                <a:cubicBezTo>
                  <a:pt x="3307093" y="15243639"/>
                  <a:pt x="2727456" y="15113596"/>
                  <a:pt x="2438275" y="15177676"/>
                </a:cubicBezTo>
                <a:cubicBezTo>
                  <a:pt x="2149094" y="15241756"/>
                  <a:pt x="1838724" y="15060879"/>
                  <a:pt x="1321956" y="15177676"/>
                </a:cubicBezTo>
                <a:cubicBezTo>
                  <a:pt x="805188" y="15294473"/>
                  <a:pt x="1137222" y="15151085"/>
                  <a:pt x="998812" y="15177676"/>
                </a:cubicBezTo>
                <a:cubicBezTo>
                  <a:pt x="860402" y="15204267"/>
                  <a:pt x="340839" y="15065187"/>
                  <a:pt x="0" y="15177676"/>
                </a:cubicBezTo>
                <a:cubicBezTo>
                  <a:pt x="-41462" y="14818820"/>
                  <a:pt x="14988" y="14714661"/>
                  <a:pt x="0" y="14442142"/>
                </a:cubicBezTo>
                <a:cubicBezTo>
                  <a:pt x="-14988" y="14169623"/>
                  <a:pt x="83220" y="13992824"/>
                  <a:pt x="0" y="13706609"/>
                </a:cubicBezTo>
                <a:cubicBezTo>
                  <a:pt x="-83220" y="13420394"/>
                  <a:pt x="7434" y="13629980"/>
                  <a:pt x="0" y="13578182"/>
                </a:cubicBezTo>
                <a:cubicBezTo>
                  <a:pt x="-7434" y="13526384"/>
                  <a:pt x="94784" y="12932146"/>
                  <a:pt x="0" y="12690872"/>
                </a:cubicBezTo>
                <a:cubicBezTo>
                  <a:pt x="-94784" y="12449598"/>
                  <a:pt x="40902" y="12225846"/>
                  <a:pt x="0" y="12107115"/>
                </a:cubicBezTo>
                <a:cubicBezTo>
                  <a:pt x="-40902" y="11988384"/>
                  <a:pt x="44004" y="11788347"/>
                  <a:pt x="0" y="11675135"/>
                </a:cubicBezTo>
                <a:cubicBezTo>
                  <a:pt x="-44004" y="11561923"/>
                  <a:pt x="9960" y="11596846"/>
                  <a:pt x="0" y="11546709"/>
                </a:cubicBezTo>
                <a:cubicBezTo>
                  <a:pt x="-9960" y="11496572"/>
                  <a:pt x="14454" y="11446381"/>
                  <a:pt x="0" y="11418282"/>
                </a:cubicBezTo>
                <a:cubicBezTo>
                  <a:pt x="-14454" y="11390183"/>
                  <a:pt x="30466" y="10985481"/>
                  <a:pt x="0" y="10834526"/>
                </a:cubicBezTo>
                <a:cubicBezTo>
                  <a:pt x="-30466" y="10683571"/>
                  <a:pt x="17070" y="10319310"/>
                  <a:pt x="0" y="10098992"/>
                </a:cubicBezTo>
                <a:cubicBezTo>
                  <a:pt x="-17070" y="9878674"/>
                  <a:pt x="36659" y="9650161"/>
                  <a:pt x="0" y="9515235"/>
                </a:cubicBezTo>
                <a:cubicBezTo>
                  <a:pt x="-36659" y="9380309"/>
                  <a:pt x="62662" y="8990255"/>
                  <a:pt x="0" y="8779702"/>
                </a:cubicBezTo>
                <a:cubicBezTo>
                  <a:pt x="-62662" y="8569149"/>
                  <a:pt x="13614" y="8403614"/>
                  <a:pt x="0" y="8044168"/>
                </a:cubicBezTo>
                <a:cubicBezTo>
                  <a:pt x="-13614" y="7684722"/>
                  <a:pt x="17046" y="7726199"/>
                  <a:pt x="0" y="7612188"/>
                </a:cubicBezTo>
                <a:cubicBezTo>
                  <a:pt x="-17046" y="7498177"/>
                  <a:pt x="15241" y="7310969"/>
                  <a:pt x="0" y="7180208"/>
                </a:cubicBezTo>
                <a:cubicBezTo>
                  <a:pt x="-15241" y="7049447"/>
                  <a:pt x="24041" y="6930542"/>
                  <a:pt x="0" y="6748228"/>
                </a:cubicBezTo>
                <a:cubicBezTo>
                  <a:pt x="-24041" y="6565914"/>
                  <a:pt x="95909" y="6058768"/>
                  <a:pt x="0" y="5860918"/>
                </a:cubicBezTo>
                <a:cubicBezTo>
                  <a:pt x="-95909" y="5663068"/>
                  <a:pt x="4152" y="5769160"/>
                  <a:pt x="0" y="5732491"/>
                </a:cubicBezTo>
                <a:cubicBezTo>
                  <a:pt x="-4152" y="5695822"/>
                  <a:pt x="85331" y="5247783"/>
                  <a:pt x="0" y="4996958"/>
                </a:cubicBezTo>
                <a:cubicBezTo>
                  <a:pt x="-85331" y="4746133"/>
                  <a:pt x="42393" y="4688026"/>
                  <a:pt x="0" y="4564978"/>
                </a:cubicBezTo>
                <a:cubicBezTo>
                  <a:pt x="-42393" y="4441930"/>
                  <a:pt x="13082" y="4153802"/>
                  <a:pt x="0" y="3981221"/>
                </a:cubicBezTo>
                <a:cubicBezTo>
                  <a:pt x="-13082" y="3808640"/>
                  <a:pt x="22498" y="3814941"/>
                  <a:pt x="0" y="3701018"/>
                </a:cubicBezTo>
                <a:cubicBezTo>
                  <a:pt x="-22498" y="3587095"/>
                  <a:pt x="4374" y="3376060"/>
                  <a:pt x="0" y="3269038"/>
                </a:cubicBezTo>
                <a:cubicBezTo>
                  <a:pt x="-4374" y="3162016"/>
                  <a:pt x="52084" y="2950435"/>
                  <a:pt x="0" y="2685281"/>
                </a:cubicBezTo>
                <a:cubicBezTo>
                  <a:pt x="-52084" y="2420127"/>
                  <a:pt x="13181" y="2511628"/>
                  <a:pt x="0" y="2405078"/>
                </a:cubicBezTo>
                <a:cubicBezTo>
                  <a:pt x="-13181" y="2298528"/>
                  <a:pt x="50561" y="2069339"/>
                  <a:pt x="0" y="1973098"/>
                </a:cubicBezTo>
                <a:cubicBezTo>
                  <a:pt x="-50561" y="1876857"/>
                  <a:pt x="8941" y="1875521"/>
                  <a:pt x="0" y="1844671"/>
                </a:cubicBezTo>
                <a:cubicBezTo>
                  <a:pt x="-8941" y="1813821"/>
                  <a:pt x="8260" y="1772353"/>
                  <a:pt x="0" y="1716245"/>
                </a:cubicBezTo>
                <a:cubicBezTo>
                  <a:pt x="-8260" y="1660137"/>
                  <a:pt x="57509" y="1302623"/>
                  <a:pt x="0" y="1132488"/>
                </a:cubicBezTo>
                <a:cubicBezTo>
                  <a:pt x="-57509" y="962353"/>
                  <a:pt x="20078" y="919976"/>
                  <a:pt x="0" y="852285"/>
                </a:cubicBezTo>
                <a:cubicBezTo>
                  <a:pt x="-20078" y="784594"/>
                  <a:pt x="19791" y="692963"/>
                  <a:pt x="0" y="572082"/>
                </a:cubicBezTo>
                <a:cubicBezTo>
                  <a:pt x="-19791" y="451201"/>
                  <a:pt x="11787" y="158833"/>
                  <a:pt x="0" y="0"/>
                </a:cubicBezTo>
                <a:close/>
              </a:path>
            </a:pathLst>
          </a:custGeom>
          <a:noFill/>
          <a:ln w="3175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</p:pic>
      <p:sp>
        <p:nvSpPr>
          <p:cNvPr id="1072" name="Oval 1071">
            <a:extLst>
              <a:ext uri="{FF2B5EF4-FFF2-40B4-BE49-F238E27FC236}">
                <a16:creationId xmlns:a16="http://schemas.microsoft.com/office/drawing/2014/main" id="{00B7204D-89E6-C7B4-CA0D-29E5AC638DF1}"/>
              </a:ext>
            </a:extLst>
          </p:cNvPr>
          <p:cNvSpPr/>
          <p:nvPr/>
        </p:nvSpPr>
        <p:spPr>
          <a:xfrm>
            <a:off x="18261536" y="3054874"/>
            <a:ext cx="10733436" cy="2721572"/>
          </a:xfrm>
          <a:custGeom>
            <a:avLst/>
            <a:gdLst>
              <a:gd name="csX0" fmla="*/ 0 w 10733436"/>
              <a:gd name="csY0" fmla="*/ 1360786 h 2721572"/>
              <a:gd name="csX1" fmla="*/ 5366718 w 10733436"/>
              <a:gd name="csY1" fmla="*/ 0 h 2721572"/>
              <a:gd name="csX2" fmla="*/ 10733436 w 10733436"/>
              <a:gd name="csY2" fmla="*/ 1360786 h 2721572"/>
              <a:gd name="csX3" fmla="*/ 5366718 w 10733436"/>
              <a:gd name="csY3" fmla="*/ 2721572 h 2721572"/>
              <a:gd name="csX4" fmla="*/ 0 w 10733436"/>
              <a:gd name="csY4" fmla="*/ 1360786 h 27215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733436" h="2721572" extrusionOk="0">
                <a:moveTo>
                  <a:pt x="0" y="1360786"/>
                </a:moveTo>
                <a:cubicBezTo>
                  <a:pt x="-208570" y="480594"/>
                  <a:pt x="2111364" y="109366"/>
                  <a:pt x="5366718" y="0"/>
                </a:cubicBezTo>
                <a:cubicBezTo>
                  <a:pt x="8495069" y="34609"/>
                  <a:pt x="10632627" y="612450"/>
                  <a:pt x="10733436" y="1360786"/>
                </a:cubicBezTo>
                <a:cubicBezTo>
                  <a:pt x="10423727" y="2414774"/>
                  <a:pt x="8204205" y="3420610"/>
                  <a:pt x="5366718" y="2721572"/>
                </a:cubicBezTo>
                <a:cubicBezTo>
                  <a:pt x="2206641" y="2614270"/>
                  <a:pt x="183626" y="2200065"/>
                  <a:pt x="0" y="1360786"/>
                </a:cubicBezTo>
                <a:close/>
              </a:path>
            </a:pathLst>
          </a:custGeom>
          <a:noFill/>
          <a:ln w="63500">
            <a:solidFill>
              <a:srgbClr val="00B050">
                <a:alpha val="6574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62" name="Picture 1061">
            <a:extLst>
              <a:ext uri="{FF2B5EF4-FFF2-40B4-BE49-F238E27FC236}">
                <a16:creationId xmlns:a16="http://schemas.microsoft.com/office/drawing/2014/main" id="{9DEB594D-6D1C-4F9B-D5AE-B62C3CB4EC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r="55211" b="55279"/>
          <a:stretch>
            <a:fillRect/>
          </a:stretch>
        </p:blipFill>
        <p:spPr>
          <a:xfrm>
            <a:off x="32491465" y="15436343"/>
            <a:ext cx="11259257" cy="6424033"/>
          </a:xfrm>
          <a:custGeom>
            <a:avLst/>
            <a:gdLst>
              <a:gd name="csX0" fmla="*/ 0 w 11259257"/>
              <a:gd name="csY0" fmla="*/ 0 h 6424033"/>
              <a:gd name="csX1" fmla="*/ 480000 w 11259257"/>
              <a:gd name="csY1" fmla="*/ 0 h 6424033"/>
              <a:gd name="csX2" fmla="*/ 1297778 w 11259257"/>
              <a:gd name="csY2" fmla="*/ 0 h 6424033"/>
              <a:gd name="csX3" fmla="*/ 2115555 w 11259257"/>
              <a:gd name="csY3" fmla="*/ 0 h 6424033"/>
              <a:gd name="csX4" fmla="*/ 2820740 w 11259257"/>
              <a:gd name="csY4" fmla="*/ 0 h 6424033"/>
              <a:gd name="csX5" fmla="*/ 3300740 w 11259257"/>
              <a:gd name="csY5" fmla="*/ 0 h 6424033"/>
              <a:gd name="csX6" fmla="*/ 3555555 w 11259257"/>
              <a:gd name="csY6" fmla="*/ 0 h 6424033"/>
              <a:gd name="csX7" fmla="*/ 4035555 w 11259257"/>
              <a:gd name="csY7" fmla="*/ 0 h 6424033"/>
              <a:gd name="csX8" fmla="*/ 4740740 w 11259257"/>
              <a:gd name="csY8" fmla="*/ 0 h 6424033"/>
              <a:gd name="csX9" fmla="*/ 5558517 w 11259257"/>
              <a:gd name="csY9" fmla="*/ 0 h 6424033"/>
              <a:gd name="csX10" fmla="*/ 5813332 w 11259257"/>
              <a:gd name="csY10" fmla="*/ 0 h 6424033"/>
              <a:gd name="csX11" fmla="*/ 6068147 w 11259257"/>
              <a:gd name="csY11" fmla="*/ 0 h 6424033"/>
              <a:gd name="csX12" fmla="*/ 6885925 w 11259257"/>
              <a:gd name="csY12" fmla="*/ 0 h 6424033"/>
              <a:gd name="csX13" fmla="*/ 7140739 w 11259257"/>
              <a:gd name="csY13" fmla="*/ 0 h 6424033"/>
              <a:gd name="csX14" fmla="*/ 7733332 w 11259257"/>
              <a:gd name="csY14" fmla="*/ 0 h 6424033"/>
              <a:gd name="csX15" fmla="*/ 8100739 w 11259257"/>
              <a:gd name="csY15" fmla="*/ 0 h 6424033"/>
              <a:gd name="csX16" fmla="*/ 8468146 w 11259257"/>
              <a:gd name="csY16" fmla="*/ 0 h 6424033"/>
              <a:gd name="csX17" fmla="*/ 8835554 w 11259257"/>
              <a:gd name="csY17" fmla="*/ 0 h 6424033"/>
              <a:gd name="csX18" fmla="*/ 9202961 w 11259257"/>
              <a:gd name="csY18" fmla="*/ 0 h 6424033"/>
              <a:gd name="csX19" fmla="*/ 9682961 w 11259257"/>
              <a:gd name="csY19" fmla="*/ 0 h 6424033"/>
              <a:gd name="csX20" fmla="*/ 10050368 w 11259257"/>
              <a:gd name="csY20" fmla="*/ 0 h 6424033"/>
              <a:gd name="csX21" fmla="*/ 10530368 w 11259257"/>
              <a:gd name="csY21" fmla="*/ 0 h 6424033"/>
              <a:gd name="csX22" fmla="*/ 11259257 w 11259257"/>
              <a:gd name="csY22" fmla="*/ 0 h 6424033"/>
              <a:gd name="csX23" fmla="*/ 11259257 w 11259257"/>
              <a:gd name="csY23" fmla="*/ 455522 h 6424033"/>
              <a:gd name="csX24" fmla="*/ 11259257 w 11259257"/>
              <a:gd name="csY24" fmla="*/ 846804 h 6424033"/>
              <a:gd name="csX25" fmla="*/ 11259257 w 11259257"/>
              <a:gd name="csY25" fmla="*/ 1559288 h 6424033"/>
              <a:gd name="csX26" fmla="*/ 11259257 w 11259257"/>
              <a:gd name="csY26" fmla="*/ 2271772 h 6424033"/>
              <a:gd name="csX27" fmla="*/ 11259257 w 11259257"/>
              <a:gd name="csY27" fmla="*/ 2663054 h 6424033"/>
              <a:gd name="csX28" fmla="*/ 11259257 w 11259257"/>
              <a:gd name="csY28" fmla="*/ 3118576 h 6424033"/>
              <a:gd name="csX29" fmla="*/ 11259257 w 11259257"/>
              <a:gd name="csY29" fmla="*/ 3702579 h 6424033"/>
              <a:gd name="csX30" fmla="*/ 11259257 w 11259257"/>
              <a:gd name="csY30" fmla="*/ 4350822 h 6424033"/>
              <a:gd name="csX31" fmla="*/ 11259257 w 11259257"/>
              <a:gd name="csY31" fmla="*/ 4870585 h 6424033"/>
              <a:gd name="csX32" fmla="*/ 11259257 w 11259257"/>
              <a:gd name="csY32" fmla="*/ 5326107 h 6424033"/>
              <a:gd name="csX33" fmla="*/ 11259257 w 11259257"/>
              <a:gd name="csY33" fmla="*/ 5781630 h 6424033"/>
              <a:gd name="csX34" fmla="*/ 11259257 w 11259257"/>
              <a:gd name="csY34" fmla="*/ 6424033 h 6424033"/>
              <a:gd name="csX35" fmla="*/ 11004442 w 11259257"/>
              <a:gd name="csY35" fmla="*/ 6424033 h 6424033"/>
              <a:gd name="csX36" fmla="*/ 10637035 w 11259257"/>
              <a:gd name="csY36" fmla="*/ 6424033 h 6424033"/>
              <a:gd name="csX37" fmla="*/ 9819257 w 11259257"/>
              <a:gd name="csY37" fmla="*/ 6424033 h 6424033"/>
              <a:gd name="csX38" fmla="*/ 9001480 w 11259257"/>
              <a:gd name="csY38" fmla="*/ 6424033 h 6424033"/>
              <a:gd name="csX39" fmla="*/ 8408887 w 11259257"/>
              <a:gd name="csY39" fmla="*/ 6424033 h 6424033"/>
              <a:gd name="csX40" fmla="*/ 8154072 w 11259257"/>
              <a:gd name="csY40" fmla="*/ 6424033 h 6424033"/>
              <a:gd name="csX41" fmla="*/ 7899258 w 11259257"/>
              <a:gd name="csY41" fmla="*/ 6424033 h 6424033"/>
              <a:gd name="csX42" fmla="*/ 7081480 w 11259257"/>
              <a:gd name="csY42" fmla="*/ 6424033 h 6424033"/>
              <a:gd name="csX43" fmla="*/ 6601480 w 11259257"/>
              <a:gd name="csY43" fmla="*/ 6424033 h 6424033"/>
              <a:gd name="csX44" fmla="*/ 5783703 w 11259257"/>
              <a:gd name="csY44" fmla="*/ 6424033 h 6424033"/>
              <a:gd name="csX45" fmla="*/ 5191110 w 11259257"/>
              <a:gd name="csY45" fmla="*/ 6424033 h 6424033"/>
              <a:gd name="csX46" fmla="*/ 4936295 w 11259257"/>
              <a:gd name="csY46" fmla="*/ 6424033 h 6424033"/>
              <a:gd name="csX47" fmla="*/ 4568888 w 11259257"/>
              <a:gd name="csY47" fmla="*/ 6424033 h 6424033"/>
              <a:gd name="csX48" fmla="*/ 4088888 w 11259257"/>
              <a:gd name="csY48" fmla="*/ 6424033 h 6424033"/>
              <a:gd name="csX49" fmla="*/ 3383703 w 11259257"/>
              <a:gd name="csY49" fmla="*/ 6424033 h 6424033"/>
              <a:gd name="csX50" fmla="*/ 2678518 w 11259257"/>
              <a:gd name="csY50" fmla="*/ 6424033 h 6424033"/>
              <a:gd name="csX51" fmla="*/ 2085926 w 11259257"/>
              <a:gd name="csY51" fmla="*/ 6424033 h 6424033"/>
              <a:gd name="csX52" fmla="*/ 1605926 w 11259257"/>
              <a:gd name="csY52" fmla="*/ 6424033 h 6424033"/>
              <a:gd name="csX53" fmla="*/ 788148 w 11259257"/>
              <a:gd name="csY53" fmla="*/ 6424033 h 6424033"/>
              <a:gd name="csX54" fmla="*/ 0 w 11259257"/>
              <a:gd name="csY54" fmla="*/ 6424033 h 6424033"/>
              <a:gd name="csX55" fmla="*/ 0 w 11259257"/>
              <a:gd name="csY55" fmla="*/ 5968511 h 6424033"/>
              <a:gd name="csX56" fmla="*/ 0 w 11259257"/>
              <a:gd name="csY56" fmla="*/ 5256027 h 6424033"/>
              <a:gd name="csX57" fmla="*/ 0 w 11259257"/>
              <a:gd name="csY57" fmla="*/ 4543543 h 6424033"/>
              <a:gd name="csX58" fmla="*/ 0 w 11259257"/>
              <a:gd name="csY58" fmla="*/ 3895300 h 6424033"/>
              <a:gd name="csX59" fmla="*/ 0 w 11259257"/>
              <a:gd name="csY59" fmla="*/ 3375537 h 6424033"/>
              <a:gd name="csX60" fmla="*/ 0 w 11259257"/>
              <a:gd name="csY60" fmla="*/ 2920015 h 6424033"/>
              <a:gd name="csX61" fmla="*/ 0 w 11259257"/>
              <a:gd name="csY61" fmla="*/ 2271772 h 6424033"/>
              <a:gd name="csX62" fmla="*/ 0 w 11259257"/>
              <a:gd name="csY62" fmla="*/ 1623528 h 6424033"/>
              <a:gd name="csX63" fmla="*/ 0 w 11259257"/>
              <a:gd name="csY63" fmla="*/ 975285 h 6424033"/>
              <a:gd name="csX64" fmla="*/ 0 w 11259257"/>
              <a:gd name="csY64" fmla="*/ 584003 h 6424033"/>
              <a:gd name="csX65" fmla="*/ 0 w 11259257"/>
              <a:gd name="csY65" fmla="*/ 0 h 64240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</a:cxnLst>
            <a:rect l="l" t="t" r="r" b="b"/>
            <a:pathLst>
              <a:path w="11259257" h="6424033" fill="none" extrusionOk="0">
                <a:moveTo>
                  <a:pt x="0" y="0"/>
                </a:moveTo>
                <a:cubicBezTo>
                  <a:pt x="169739" y="-10611"/>
                  <a:pt x="265582" y="1672"/>
                  <a:pt x="480000" y="0"/>
                </a:cubicBezTo>
                <a:cubicBezTo>
                  <a:pt x="694418" y="-1672"/>
                  <a:pt x="1124871" y="14654"/>
                  <a:pt x="1297778" y="0"/>
                </a:cubicBezTo>
                <a:cubicBezTo>
                  <a:pt x="1470685" y="-14654"/>
                  <a:pt x="1870162" y="5701"/>
                  <a:pt x="2115555" y="0"/>
                </a:cubicBezTo>
                <a:cubicBezTo>
                  <a:pt x="2360948" y="-5701"/>
                  <a:pt x="2617226" y="32333"/>
                  <a:pt x="2820740" y="0"/>
                </a:cubicBezTo>
                <a:cubicBezTo>
                  <a:pt x="3024254" y="-32333"/>
                  <a:pt x="3137193" y="24415"/>
                  <a:pt x="3300740" y="0"/>
                </a:cubicBezTo>
                <a:cubicBezTo>
                  <a:pt x="3464287" y="-24415"/>
                  <a:pt x="3491612" y="5090"/>
                  <a:pt x="3555555" y="0"/>
                </a:cubicBezTo>
                <a:cubicBezTo>
                  <a:pt x="3619499" y="-5090"/>
                  <a:pt x="3902859" y="28101"/>
                  <a:pt x="4035555" y="0"/>
                </a:cubicBezTo>
                <a:cubicBezTo>
                  <a:pt x="4168251" y="-28101"/>
                  <a:pt x="4397127" y="49342"/>
                  <a:pt x="4740740" y="0"/>
                </a:cubicBezTo>
                <a:cubicBezTo>
                  <a:pt x="5084354" y="-49342"/>
                  <a:pt x="5336744" y="91216"/>
                  <a:pt x="5558517" y="0"/>
                </a:cubicBezTo>
                <a:cubicBezTo>
                  <a:pt x="5780290" y="-91216"/>
                  <a:pt x="5740266" y="22255"/>
                  <a:pt x="5813332" y="0"/>
                </a:cubicBezTo>
                <a:cubicBezTo>
                  <a:pt x="5886399" y="-22255"/>
                  <a:pt x="5954563" y="20970"/>
                  <a:pt x="6068147" y="0"/>
                </a:cubicBezTo>
                <a:cubicBezTo>
                  <a:pt x="6181731" y="-20970"/>
                  <a:pt x="6503183" y="74695"/>
                  <a:pt x="6885925" y="0"/>
                </a:cubicBezTo>
                <a:cubicBezTo>
                  <a:pt x="7268667" y="-74695"/>
                  <a:pt x="7089687" y="28531"/>
                  <a:pt x="7140739" y="0"/>
                </a:cubicBezTo>
                <a:cubicBezTo>
                  <a:pt x="7191791" y="-28531"/>
                  <a:pt x="7476927" y="31309"/>
                  <a:pt x="7733332" y="0"/>
                </a:cubicBezTo>
                <a:cubicBezTo>
                  <a:pt x="7989737" y="-31309"/>
                  <a:pt x="7922013" y="29751"/>
                  <a:pt x="8100739" y="0"/>
                </a:cubicBezTo>
                <a:cubicBezTo>
                  <a:pt x="8279465" y="-29751"/>
                  <a:pt x="8306638" y="31715"/>
                  <a:pt x="8468146" y="0"/>
                </a:cubicBezTo>
                <a:cubicBezTo>
                  <a:pt x="8629654" y="-31715"/>
                  <a:pt x="8715123" y="5273"/>
                  <a:pt x="8835554" y="0"/>
                </a:cubicBezTo>
                <a:cubicBezTo>
                  <a:pt x="8955985" y="-5273"/>
                  <a:pt x="9022615" y="28708"/>
                  <a:pt x="9202961" y="0"/>
                </a:cubicBezTo>
                <a:cubicBezTo>
                  <a:pt x="9383307" y="-28708"/>
                  <a:pt x="9546056" y="26238"/>
                  <a:pt x="9682961" y="0"/>
                </a:cubicBezTo>
                <a:cubicBezTo>
                  <a:pt x="9819866" y="-26238"/>
                  <a:pt x="9973455" y="16619"/>
                  <a:pt x="10050368" y="0"/>
                </a:cubicBezTo>
                <a:cubicBezTo>
                  <a:pt x="10127281" y="-16619"/>
                  <a:pt x="10339384" y="39542"/>
                  <a:pt x="10530368" y="0"/>
                </a:cubicBezTo>
                <a:cubicBezTo>
                  <a:pt x="10721352" y="-39542"/>
                  <a:pt x="10960563" y="45206"/>
                  <a:pt x="11259257" y="0"/>
                </a:cubicBezTo>
                <a:cubicBezTo>
                  <a:pt x="11265862" y="220331"/>
                  <a:pt x="11219889" y="330692"/>
                  <a:pt x="11259257" y="455522"/>
                </a:cubicBezTo>
                <a:cubicBezTo>
                  <a:pt x="11298625" y="580352"/>
                  <a:pt x="11228232" y="686472"/>
                  <a:pt x="11259257" y="846804"/>
                </a:cubicBezTo>
                <a:cubicBezTo>
                  <a:pt x="11290282" y="1007136"/>
                  <a:pt x="11211037" y="1223509"/>
                  <a:pt x="11259257" y="1559288"/>
                </a:cubicBezTo>
                <a:cubicBezTo>
                  <a:pt x="11307477" y="1895067"/>
                  <a:pt x="11238293" y="2000817"/>
                  <a:pt x="11259257" y="2271772"/>
                </a:cubicBezTo>
                <a:cubicBezTo>
                  <a:pt x="11280221" y="2542727"/>
                  <a:pt x="11230053" y="2515081"/>
                  <a:pt x="11259257" y="2663054"/>
                </a:cubicBezTo>
                <a:cubicBezTo>
                  <a:pt x="11288461" y="2811027"/>
                  <a:pt x="11235286" y="2899747"/>
                  <a:pt x="11259257" y="3118576"/>
                </a:cubicBezTo>
                <a:cubicBezTo>
                  <a:pt x="11283228" y="3337405"/>
                  <a:pt x="11197242" y="3497156"/>
                  <a:pt x="11259257" y="3702579"/>
                </a:cubicBezTo>
                <a:cubicBezTo>
                  <a:pt x="11321272" y="3908002"/>
                  <a:pt x="11224380" y="4203839"/>
                  <a:pt x="11259257" y="4350822"/>
                </a:cubicBezTo>
                <a:cubicBezTo>
                  <a:pt x="11294134" y="4497805"/>
                  <a:pt x="11232034" y="4710634"/>
                  <a:pt x="11259257" y="4870585"/>
                </a:cubicBezTo>
                <a:cubicBezTo>
                  <a:pt x="11286480" y="5030536"/>
                  <a:pt x="11209696" y="5181839"/>
                  <a:pt x="11259257" y="5326107"/>
                </a:cubicBezTo>
                <a:cubicBezTo>
                  <a:pt x="11308818" y="5470375"/>
                  <a:pt x="11223741" y="5635605"/>
                  <a:pt x="11259257" y="5781630"/>
                </a:cubicBezTo>
                <a:cubicBezTo>
                  <a:pt x="11294773" y="5927655"/>
                  <a:pt x="11223995" y="6132246"/>
                  <a:pt x="11259257" y="6424033"/>
                </a:cubicBezTo>
                <a:cubicBezTo>
                  <a:pt x="11178965" y="6453780"/>
                  <a:pt x="11066093" y="6417887"/>
                  <a:pt x="11004442" y="6424033"/>
                </a:cubicBezTo>
                <a:cubicBezTo>
                  <a:pt x="10942791" y="6430179"/>
                  <a:pt x="10798087" y="6403828"/>
                  <a:pt x="10637035" y="6424033"/>
                </a:cubicBezTo>
                <a:cubicBezTo>
                  <a:pt x="10475983" y="6444238"/>
                  <a:pt x="10161772" y="6358234"/>
                  <a:pt x="9819257" y="6424033"/>
                </a:cubicBezTo>
                <a:cubicBezTo>
                  <a:pt x="9476742" y="6489832"/>
                  <a:pt x="9223796" y="6411237"/>
                  <a:pt x="9001480" y="6424033"/>
                </a:cubicBezTo>
                <a:cubicBezTo>
                  <a:pt x="8779164" y="6436829"/>
                  <a:pt x="8654044" y="6417511"/>
                  <a:pt x="8408887" y="6424033"/>
                </a:cubicBezTo>
                <a:cubicBezTo>
                  <a:pt x="8163730" y="6430555"/>
                  <a:pt x="8279283" y="6415666"/>
                  <a:pt x="8154072" y="6424033"/>
                </a:cubicBezTo>
                <a:cubicBezTo>
                  <a:pt x="8028862" y="6432400"/>
                  <a:pt x="7960004" y="6394534"/>
                  <a:pt x="7899258" y="6424033"/>
                </a:cubicBezTo>
                <a:cubicBezTo>
                  <a:pt x="7838512" y="6453532"/>
                  <a:pt x="7405964" y="6384420"/>
                  <a:pt x="7081480" y="6424033"/>
                </a:cubicBezTo>
                <a:cubicBezTo>
                  <a:pt x="6756996" y="6463646"/>
                  <a:pt x="6741431" y="6385636"/>
                  <a:pt x="6601480" y="6424033"/>
                </a:cubicBezTo>
                <a:cubicBezTo>
                  <a:pt x="6461529" y="6462430"/>
                  <a:pt x="6040280" y="6329881"/>
                  <a:pt x="5783703" y="6424033"/>
                </a:cubicBezTo>
                <a:cubicBezTo>
                  <a:pt x="5527126" y="6518185"/>
                  <a:pt x="5480111" y="6412616"/>
                  <a:pt x="5191110" y="6424033"/>
                </a:cubicBezTo>
                <a:cubicBezTo>
                  <a:pt x="4902109" y="6435450"/>
                  <a:pt x="5007686" y="6411768"/>
                  <a:pt x="4936295" y="6424033"/>
                </a:cubicBezTo>
                <a:cubicBezTo>
                  <a:pt x="4864905" y="6436298"/>
                  <a:pt x="4739069" y="6404909"/>
                  <a:pt x="4568888" y="6424033"/>
                </a:cubicBezTo>
                <a:cubicBezTo>
                  <a:pt x="4398707" y="6443157"/>
                  <a:pt x="4231010" y="6402049"/>
                  <a:pt x="4088888" y="6424033"/>
                </a:cubicBezTo>
                <a:cubicBezTo>
                  <a:pt x="3946766" y="6446017"/>
                  <a:pt x="3653462" y="6386933"/>
                  <a:pt x="3383703" y="6424033"/>
                </a:cubicBezTo>
                <a:cubicBezTo>
                  <a:pt x="3113945" y="6461133"/>
                  <a:pt x="3001368" y="6345380"/>
                  <a:pt x="2678518" y="6424033"/>
                </a:cubicBezTo>
                <a:cubicBezTo>
                  <a:pt x="2355669" y="6502686"/>
                  <a:pt x="2228200" y="6420380"/>
                  <a:pt x="2085926" y="6424033"/>
                </a:cubicBezTo>
                <a:cubicBezTo>
                  <a:pt x="1943652" y="6427686"/>
                  <a:pt x="1842116" y="6386641"/>
                  <a:pt x="1605926" y="6424033"/>
                </a:cubicBezTo>
                <a:cubicBezTo>
                  <a:pt x="1369736" y="6461425"/>
                  <a:pt x="1073085" y="6406507"/>
                  <a:pt x="788148" y="6424033"/>
                </a:cubicBezTo>
                <a:cubicBezTo>
                  <a:pt x="503211" y="6441559"/>
                  <a:pt x="159377" y="6423794"/>
                  <a:pt x="0" y="6424033"/>
                </a:cubicBezTo>
                <a:cubicBezTo>
                  <a:pt x="-42613" y="6302076"/>
                  <a:pt x="38666" y="6132201"/>
                  <a:pt x="0" y="5968511"/>
                </a:cubicBezTo>
                <a:cubicBezTo>
                  <a:pt x="-38666" y="5804821"/>
                  <a:pt x="38251" y="5534355"/>
                  <a:pt x="0" y="5256027"/>
                </a:cubicBezTo>
                <a:cubicBezTo>
                  <a:pt x="-38251" y="4977699"/>
                  <a:pt x="54610" y="4788894"/>
                  <a:pt x="0" y="4543543"/>
                </a:cubicBezTo>
                <a:cubicBezTo>
                  <a:pt x="-54610" y="4298192"/>
                  <a:pt x="1907" y="4090369"/>
                  <a:pt x="0" y="3895300"/>
                </a:cubicBezTo>
                <a:cubicBezTo>
                  <a:pt x="-1907" y="3700231"/>
                  <a:pt x="35977" y="3543449"/>
                  <a:pt x="0" y="3375537"/>
                </a:cubicBezTo>
                <a:cubicBezTo>
                  <a:pt x="-35977" y="3207625"/>
                  <a:pt x="36324" y="3071970"/>
                  <a:pt x="0" y="2920015"/>
                </a:cubicBezTo>
                <a:cubicBezTo>
                  <a:pt x="-36324" y="2768060"/>
                  <a:pt x="44762" y="2520931"/>
                  <a:pt x="0" y="2271772"/>
                </a:cubicBezTo>
                <a:cubicBezTo>
                  <a:pt x="-44762" y="2022613"/>
                  <a:pt x="35034" y="1758105"/>
                  <a:pt x="0" y="1623528"/>
                </a:cubicBezTo>
                <a:cubicBezTo>
                  <a:pt x="-35034" y="1488951"/>
                  <a:pt x="60043" y="1179081"/>
                  <a:pt x="0" y="975285"/>
                </a:cubicBezTo>
                <a:cubicBezTo>
                  <a:pt x="-60043" y="771489"/>
                  <a:pt x="33047" y="665265"/>
                  <a:pt x="0" y="584003"/>
                </a:cubicBezTo>
                <a:cubicBezTo>
                  <a:pt x="-33047" y="502741"/>
                  <a:pt x="28095" y="213705"/>
                  <a:pt x="0" y="0"/>
                </a:cubicBezTo>
                <a:close/>
              </a:path>
              <a:path w="11259257" h="6424033" stroke="0" extrusionOk="0">
                <a:moveTo>
                  <a:pt x="0" y="0"/>
                </a:moveTo>
                <a:cubicBezTo>
                  <a:pt x="219981" y="-10813"/>
                  <a:pt x="302774" y="51107"/>
                  <a:pt x="480000" y="0"/>
                </a:cubicBezTo>
                <a:cubicBezTo>
                  <a:pt x="657226" y="-51107"/>
                  <a:pt x="621420" y="12093"/>
                  <a:pt x="734815" y="0"/>
                </a:cubicBezTo>
                <a:cubicBezTo>
                  <a:pt x="848210" y="-12093"/>
                  <a:pt x="1219654" y="40983"/>
                  <a:pt x="1552592" y="0"/>
                </a:cubicBezTo>
                <a:cubicBezTo>
                  <a:pt x="1885530" y="-40983"/>
                  <a:pt x="1929624" y="33813"/>
                  <a:pt x="2032592" y="0"/>
                </a:cubicBezTo>
                <a:cubicBezTo>
                  <a:pt x="2135560" y="-33813"/>
                  <a:pt x="2395020" y="40993"/>
                  <a:pt x="2512592" y="0"/>
                </a:cubicBezTo>
                <a:cubicBezTo>
                  <a:pt x="2630164" y="-40993"/>
                  <a:pt x="2973841" y="40795"/>
                  <a:pt x="3330370" y="0"/>
                </a:cubicBezTo>
                <a:cubicBezTo>
                  <a:pt x="3686899" y="-40795"/>
                  <a:pt x="3559779" y="5924"/>
                  <a:pt x="3697777" y="0"/>
                </a:cubicBezTo>
                <a:cubicBezTo>
                  <a:pt x="3835775" y="-5924"/>
                  <a:pt x="4133912" y="85688"/>
                  <a:pt x="4515555" y="0"/>
                </a:cubicBezTo>
                <a:cubicBezTo>
                  <a:pt x="4897198" y="-85688"/>
                  <a:pt x="4988544" y="78463"/>
                  <a:pt x="5333332" y="0"/>
                </a:cubicBezTo>
                <a:cubicBezTo>
                  <a:pt x="5678120" y="-78463"/>
                  <a:pt x="5793217" y="42118"/>
                  <a:pt x="5925925" y="0"/>
                </a:cubicBezTo>
                <a:cubicBezTo>
                  <a:pt x="6058633" y="-42118"/>
                  <a:pt x="6545258" y="21516"/>
                  <a:pt x="6743702" y="0"/>
                </a:cubicBezTo>
                <a:cubicBezTo>
                  <a:pt x="6942146" y="-21516"/>
                  <a:pt x="7086195" y="7354"/>
                  <a:pt x="7223702" y="0"/>
                </a:cubicBezTo>
                <a:cubicBezTo>
                  <a:pt x="7361209" y="-7354"/>
                  <a:pt x="7502953" y="2538"/>
                  <a:pt x="7703702" y="0"/>
                </a:cubicBezTo>
                <a:cubicBezTo>
                  <a:pt x="7904451" y="-2538"/>
                  <a:pt x="8177281" y="84559"/>
                  <a:pt x="8408887" y="0"/>
                </a:cubicBezTo>
                <a:cubicBezTo>
                  <a:pt x="8640494" y="-84559"/>
                  <a:pt x="8732086" y="13899"/>
                  <a:pt x="8888887" y="0"/>
                </a:cubicBezTo>
                <a:cubicBezTo>
                  <a:pt x="9045688" y="-13899"/>
                  <a:pt x="9343403" y="69249"/>
                  <a:pt x="9706665" y="0"/>
                </a:cubicBezTo>
                <a:cubicBezTo>
                  <a:pt x="10069927" y="-69249"/>
                  <a:pt x="10148130" y="77817"/>
                  <a:pt x="10524442" y="0"/>
                </a:cubicBezTo>
                <a:cubicBezTo>
                  <a:pt x="10900754" y="-77817"/>
                  <a:pt x="11063187" y="64283"/>
                  <a:pt x="11259257" y="0"/>
                </a:cubicBezTo>
                <a:cubicBezTo>
                  <a:pt x="11259829" y="171075"/>
                  <a:pt x="11222376" y="310222"/>
                  <a:pt x="11259257" y="519763"/>
                </a:cubicBezTo>
                <a:cubicBezTo>
                  <a:pt x="11296138" y="729304"/>
                  <a:pt x="11232939" y="776713"/>
                  <a:pt x="11259257" y="911045"/>
                </a:cubicBezTo>
                <a:cubicBezTo>
                  <a:pt x="11285575" y="1045377"/>
                  <a:pt x="11247538" y="1184207"/>
                  <a:pt x="11259257" y="1366567"/>
                </a:cubicBezTo>
                <a:cubicBezTo>
                  <a:pt x="11270976" y="1548927"/>
                  <a:pt x="11216435" y="1781674"/>
                  <a:pt x="11259257" y="2014810"/>
                </a:cubicBezTo>
                <a:cubicBezTo>
                  <a:pt x="11302079" y="2247946"/>
                  <a:pt x="11234250" y="2391284"/>
                  <a:pt x="11259257" y="2534573"/>
                </a:cubicBezTo>
                <a:cubicBezTo>
                  <a:pt x="11284264" y="2677862"/>
                  <a:pt x="11236673" y="2779805"/>
                  <a:pt x="11259257" y="2990095"/>
                </a:cubicBezTo>
                <a:cubicBezTo>
                  <a:pt x="11281841" y="3200385"/>
                  <a:pt x="11234369" y="3366167"/>
                  <a:pt x="11259257" y="3638339"/>
                </a:cubicBezTo>
                <a:cubicBezTo>
                  <a:pt x="11284145" y="3910511"/>
                  <a:pt x="11199788" y="4057692"/>
                  <a:pt x="11259257" y="4222342"/>
                </a:cubicBezTo>
                <a:cubicBezTo>
                  <a:pt x="11318726" y="4386992"/>
                  <a:pt x="11232420" y="4557581"/>
                  <a:pt x="11259257" y="4806345"/>
                </a:cubicBezTo>
                <a:cubicBezTo>
                  <a:pt x="11286094" y="5055109"/>
                  <a:pt x="11247966" y="5294775"/>
                  <a:pt x="11259257" y="5518828"/>
                </a:cubicBezTo>
                <a:cubicBezTo>
                  <a:pt x="11270548" y="5742881"/>
                  <a:pt x="11240622" y="6236325"/>
                  <a:pt x="11259257" y="6424033"/>
                </a:cubicBezTo>
                <a:cubicBezTo>
                  <a:pt x="11195291" y="6437364"/>
                  <a:pt x="11088399" y="6415339"/>
                  <a:pt x="11004442" y="6424033"/>
                </a:cubicBezTo>
                <a:cubicBezTo>
                  <a:pt x="10920485" y="6432727"/>
                  <a:pt x="10617024" y="6370714"/>
                  <a:pt x="10299257" y="6424033"/>
                </a:cubicBezTo>
                <a:cubicBezTo>
                  <a:pt x="9981491" y="6477352"/>
                  <a:pt x="10153109" y="6400070"/>
                  <a:pt x="10044442" y="6424033"/>
                </a:cubicBezTo>
                <a:cubicBezTo>
                  <a:pt x="9935776" y="6447996"/>
                  <a:pt x="9663799" y="6342324"/>
                  <a:pt x="9339257" y="6424033"/>
                </a:cubicBezTo>
                <a:cubicBezTo>
                  <a:pt x="9014716" y="6505742"/>
                  <a:pt x="9105218" y="6416844"/>
                  <a:pt x="8971850" y="6424033"/>
                </a:cubicBezTo>
                <a:cubicBezTo>
                  <a:pt x="8838482" y="6431222"/>
                  <a:pt x="8824318" y="6412241"/>
                  <a:pt x="8717035" y="6424033"/>
                </a:cubicBezTo>
                <a:cubicBezTo>
                  <a:pt x="8609752" y="6435825"/>
                  <a:pt x="8483507" y="6402961"/>
                  <a:pt x="8349628" y="6424033"/>
                </a:cubicBezTo>
                <a:cubicBezTo>
                  <a:pt x="8215749" y="6445105"/>
                  <a:pt x="7938381" y="6387863"/>
                  <a:pt x="7644443" y="6424033"/>
                </a:cubicBezTo>
                <a:cubicBezTo>
                  <a:pt x="7350506" y="6460203"/>
                  <a:pt x="7454381" y="6423484"/>
                  <a:pt x="7277036" y="6424033"/>
                </a:cubicBezTo>
                <a:cubicBezTo>
                  <a:pt x="7099691" y="6424582"/>
                  <a:pt x="7130972" y="6400891"/>
                  <a:pt x="7022221" y="6424033"/>
                </a:cubicBezTo>
                <a:cubicBezTo>
                  <a:pt x="6913470" y="6447175"/>
                  <a:pt x="6787854" y="6423441"/>
                  <a:pt x="6654813" y="6424033"/>
                </a:cubicBezTo>
                <a:cubicBezTo>
                  <a:pt x="6521772" y="6424625"/>
                  <a:pt x="6321396" y="6418387"/>
                  <a:pt x="6174814" y="6424033"/>
                </a:cubicBezTo>
                <a:cubicBezTo>
                  <a:pt x="6028232" y="6429679"/>
                  <a:pt x="5838489" y="6386442"/>
                  <a:pt x="5582221" y="6424033"/>
                </a:cubicBezTo>
                <a:cubicBezTo>
                  <a:pt x="5325953" y="6461624"/>
                  <a:pt x="5394506" y="6382337"/>
                  <a:pt x="5214814" y="6424033"/>
                </a:cubicBezTo>
                <a:cubicBezTo>
                  <a:pt x="5035122" y="6465729"/>
                  <a:pt x="4598000" y="6393349"/>
                  <a:pt x="4397036" y="6424033"/>
                </a:cubicBezTo>
                <a:cubicBezTo>
                  <a:pt x="4196072" y="6454717"/>
                  <a:pt x="3944496" y="6387124"/>
                  <a:pt x="3804444" y="6424033"/>
                </a:cubicBezTo>
                <a:cubicBezTo>
                  <a:pt x="3664392" y="6460942"/>
                  <a:pt x="3275194" y="6417113"/>
                  <a:pt x="2986666" y="6424033"/>
                </a:cubicBezTo>
                <a:cubicBezTo>
                  <a:pt x="2698138" y="6430953"/>
                  <a:pt x="2434897" y="6362025"/>
                  <a:pt x="2281481" y="6424033"/>
                </a:cubicBezTo>
                <a:cubicBezTo>
                  <a:pt x="2128065" y="6486041"/>
                  <a:pt x="2020902" y="6399850"/>
                  <a:pt x="1801481" y="6424033"/>
                </a:cubicBezTo>
                <a:cubicBezTo>
                  <a:pt x="1582060" y="6448216"/>
                  <a:pt x="1366783" y="6369265"/>
                  <a:pt x="1096296" y="6424033"/>
                </a:cubicBezTo>
                <a:cubicBezTo>
                  <a:pt x="825809" y="6478801"/>
                  <a:pt x="895096" y="6399109"/>
                  <a:pt x="728889" y="6424033"/>
                </a:cubicBezTo>
                <a:cubicBezTo>
                  <a:pt x="562682" y="6448957"/>
                  <a:pt x="226347" y="6353525"/>
                  <a:pt x="0" y="6424033"/>
                </a:cubicBezTo>
                <a:cubicBezTo>
                  <a:pt x="-37970" y="6328152"/>
                  <a:pt x="42088" y="6193161"/>
                  <a:pt x="0" y="6032751"/>
                </a:cubicBezTo>
                <a:cubicBezTo>
                  <a:pt x="-42088" y="5872341"/>
                  <a:pt x="81033" y="5607276"/>
                  <a:pt x="0" y="5320267"/>
                </a:cubicBezTo>
                <a:cubicBezTo>
                  <a:pt x="-81033" y="5033258"/>
                  <a:pt x="23665" y="4960929"/>
                  <a:pt x="0" y="4672024"/>
                </a:cubicBezTo>
                <a:cubicBezTo>
                  <a:pt x="-23665" y="4383119"/>
                  <a:pt x="28336" y="4236938"/>
                  <a:pt x="0" y="4023781"/>
                </a:cubicBezTo>
                <a:cubicBezTo>
                  <a:pt x="-28336" y="3810624"/>
                  <a:pt x="52774" y="3512871"/>
                  <a:pt x="0" y="3375537"/>
                </a:cubicBezTo>
                <a:cubicBezTo>
                  <a:pt x="-52774" y="3238203"/>
                  <a:pt x="20891" y="3042673"/>
                  <a:pt x="0" y="2920015"/>
                </a:cubicBezTo>
                <a:cubicBezTo>
                  <a:pt x="-20891" y="2797357"/>
                  <a:pt x="70857" y="2377712"/>
                  <a:pt x="0" y="2207531"/>
                </a:cubicBezTo>
                <a:cubicBezTo>
                  <a:pt x="-70857" y="2037350"/>
                  <a:pt x="11129" y="1900877"/>
                  <a:pt x="0" y="1623528"/>
                </a:cubicBezTo>
                <a:cubicBezTo>
                  <a:pt x="-11129" y="1346179"/>
                  <a:pt x="12621" y="1426545"/>
                  <a:pt x="0" y="1232246"/>
                </a:cubicBezTo>
                <a:cubicBezTo>
                  <a:pt x="-12621" y="1037947"/>
                  <a:pt x="67974" y="867730"/>
                  <a:pt x="0" y="648243"/>
                </a:cubicBezTo>
                <a:cubicBezTo>
                  <a:pt x="-67974" y="428756"/>
                  <a:pt x="11941" y="210431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</p:pic>
      <p:pic>
        <p:nvPicPr>
          <p:cNvPr id="1061" name="Picture 1060">
            <a:extLst>
              <a:ext uri="{FF2B5EF4-FFF2-40B4-BE49-F238E27FC236}">
                <a16:creationId xmlns:a16="http://schemas.microsoft.com/office/drawing/2014/main" id="{599356AD-3158-4C25-25D6-70856F59D9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r="40002" b="55279"/>
          <a:stretch>
            <a:fillRect/>
          </a:stretch>
        </p:blipFill>
        <p:spPr>
          <a:xfrm>
            <a:off x="17145331" y="15418507"/>
            <a:ext cx="15082429" cy="6424033"/>
          </a:xfrm>
          <a:custGeom>
            <a:avLst/>
            <a:gdLst>
              <a:gd name="csX0" fmla="*/ 0 w 15082429"/>
              <a:gd name="csY0" fmla="*/ 0 h 6424033"/>
              <a:gd name="csX1" fmla="*/ 881742 w 15082429"/>
              <a:gd name="csY1" fmla="*/ 0 h 6424033"/>
              <a:gd name="csX2" fmla="*/ 1461835 w 15082429"/>
              <a:gd name="csY2" fmla="*/ 0 h 6424033"/>
              <a:gd name="csX3" fmla="*/ 1740280 w 15082429"/>
              <a:gd name="csY3" fmla="*/ 0 h 6424033"/>
              <a:gd name="csX4" fmla="*/ 2018725 w 15082429"/>
              <a:gd name="csY4" fmla="*/ 0 h 6424033"/>
              <a:gd name="csX5" fmla="*/ 2297170 w 15082429"/>
              <a:gd name="csY5" fmla="*/ 0 h 6424033"/>
              <a:gd name="csX6" fmla="*/ 2575615 w 15082429"/>
              <a:gd name="csY6" fmla="*/ 0 h 6424033"/>
              <a:gd name="csX7" fmla="*/ 3004884 w 15082429"/>
              <a:gd name="csY7" fmla="*/ 0 h 6424033"/>
              <a:gd name="csX8" fmla="*/ 3283329 w 15082429"/>
              <a:gd name="csY8" fmla="*/ 0 h 6424033"/>
              <a:gd name="csX9" fmla="*/ 3712598 w 15082429"/>
              <a:gd name="csY9" fmla="*/ 0 h 6424033"/>
              <a:gd name="csX10" fmla="*/ 4443516 w 15082429"/>
              <a:gd name="csY10" fmla="*/ 0 h 6424033"/>
              <a:gd name="csX11" fmla="*/ 4721960 w 15082429"/>
              <a:gd name="csY11" fmla="*/ 0 h 6424033"/>
              <a:gd name="csX12" fmla="*/ 4849581 w 15082429"/>
              <a:gd name="csY12" fmla="*/ 0 h 6424033"/>
              <a:gd name="csX13" fmla="*/ 5731323 w 15082429"/>
              <a:gd name="csY13" fmla="*/ 0 h 6424033"/>
              <a:gd name="csX14" fmla="*/ 5858944 w 15082429"/>
              <a:gd name="csY14" fmla="*/ 0 h 6424033"/>
              <a:gd name="csX15" fmla="*/ 6439037 w 15082429"/>
              <a:gd name="csY15" fmla="*/ 0 h 6424033"/>
              <a:gd name="csX16" fmla="*/ 6566658 w 15082429"/>
              <a:gd name="csY16" fmla="*/ 0 h 6424033"/>
              <a:gd name="csX17" fmla="*/ 7297575 w 15082429"/>
              <a:gd name="csY17" fmla="*/ 0 h 6424033"/>
              <a:gd name="csX18" fmla="*/ 7877669 w 15082429"/>
              <a:gd name="csY18" fmla="*/ 0 h 6424033"/>
              <a:gd name="csX19" fmla="*/ 8608586 w 15082429"/>
              <a:gd name="csY19" fmla="*/ 0 h 6424033"/>
              <a:gd name="csX20" fmla="*/ 9188680 w 15082429"/>
              <a:gd name="csY20" fmla="*/ 0 h 6424033"/>
              <a:gd name="csX21" fmla="*/ 9919598 w 15082429"/>
              <a:gd name="csY21" fmla="*/ 0 h 6424033"/>
              <a:gd name="csX22" fmla="*/ 10650515 w 15082429"/>
              <a:gd name="csY22" fmla="*/ 0 h 6424033"/>
              <a:gd name="csX23" fmla="*/ 11532257 w 15082429"/>
              <a:gd name="csY23" fmla="*/ 0 h 6424033"/>
              <a:gd name="csX24" fmla="*/ 11659878 w 15082429"/>
              <a:gd name="csY24" fmla="*/ 0 h 6424033"/>
              <a:gd name="csX25" fmla="*/ 11787498 w 15082429"/>
              <a:gd name="csY25" fmla="*/ 0 h 6424033"/>
              <a:gd name="csX26" fmla="*/ 12669240 w 15082429"/>
              <a:gd name="csY26" fmla="*/ 0 h 6424033"/>
              <a:gd name="csX27" fmla="*/ 13098509 w 15082429"/>
              <a:gd name="csY27" fmla="*/ 0 h 6424033"/>
              <a:gd name="csX28" fmla="*/ 13980251 w 15082429"/>
              <a:gd name="csY28" fmla="*/ 0 h 6424033"/>
              <a:gd name="csX29" fmla="*/ 14409521 w 15082429"/>
              <a:gd name="csY29" fmla="*/ 0 h 6424033"/>
              <a:gd name="csX30" fmla="*/ 15082429 w 15082429"/>
              <a:gd name="csY30" fmla="*/ 0 h 6424033"/>
              <a:gd name="csX31" fmla="*/ 15082429 w 15082429"/>
              <a:gd name="csY31" fmla="*/ 455522 h 6424033"/>
              <a:gd name="csX32" fmla="*/ 15082429 w 15082429"/>
              <a:gd name="csY32" fmla="*/ 1103766 h 6424033"/>
              <a:gd name="csX33" fmla="*/ 15082429 w 15082429"/>
              <a:gd name="csY33" fmla="*/ 1752009 h 6424033"/>
              <a:gd name="csX34" fmla="*/ 15082429 w 15082429"/>
              <a:gd name="csY34" fmla="*/ 2464493 h 6424033"/>
              <a:gd name="csX35" fmla="*/ 15082429 w 15082429"/>
              <a:gd name="csY35" fmla="*/ 3048496 h 6424033"/>
              <a:gd name="csX36" fmla="*/ 15082429 w 15082429"/>
              <a:gd name="csY36" fmla="*/ 3439778 h 6424033"/>
              <a:gd name="csX37" fmla="*/ 15082429 w 15082429"/>
              <a:gd name="csY37" fmla="*/ 4152261 h 6424033"/>
              <a:gd name="csX38" fmla="*/ 15082429 w 15082429"/>
              <a:gd name="csY38" fmla="*/ 4736264 h 6424033"/>
              <a:gd name="csX39" fmla="*/ 15082429 w 15082429"/>
              <a:gd name="csY39" fmla="*/ 5320267 h 6424033"/>
              <a:gd name="csX40" fmla="*/ 15082429 w 15082429"/>
              <a:gd name="csY40" fmla="*/ 5775790 h 6424033"/>
              <a:gd name="csX41" fmla="*/ 15082429 w 15082429"/>
              <a:gd name="csY41" fmla="*/ 6424033 h 6424033"/>
              <a:gd name="csX42" fmla="*/ 14803984 w 15082429"/>
              <a:gd name="csY42" fmla="*/ 6424033 h 6424033"/>
              <a:gd name="csX43" fmla="*/ 14525539 w 15082429"/>
              <a:gd name="csY43" fmla="*/ 6424033 h 6424033"/>
              <a:gd name="csX44" fmla="*/ 14247094 w 15082429"/>
              <a:gd name="csY44" fmla="*/ 6424033 h 6424033"/>
              <a:gd name="csX45" fmla="*/ 14119474 w 15082429"/>
              <a:gd name="csY45" fmla="*/ 6424033 h 6424033"/>
              <a:gd name="csX46" fmla="*/ 13539380 w 15082429"/>
              <a:gd name="csY46" fmla="*/ 6424033 h 6424033"/>
              <a:gd name="csX47" fmla="*/ 13260936 w 15082429"/>
              <a:gd name="csY47" fmla="*/ 6424033 h 6424033"/>
              <a:gd name="csX48" fmla="*/ 12379194 w 15082429"/>
              <a:gd name="csY48" fmla="*/ 6424033 h 6424033"/>
              <a:gd name="csX49" fmla="*/ 11648276 w 15082429"/>
              <a:gd name="csY49" fmla="*/ 6424033 h 6424033"/>
              <a:gd name="csX50" fmla="*/ 11219007 w 15082429"/>
              <a:gd name="csY50" fmla="*/ 6424033 h 6424033"/>
              <a:gd name="csX51" fmla="*/ 10337265 w 15082429"/>
              <a:gd name="csY51" fmla="*/ 6424033 h 6424033"/>
              <a:gd name="csX52" fmla="*/ 9757171 w 15082429"/>
              <a:gd name="csY52" fmla="*/ 6424033 h 6424033"/>
              <a:gd name="csX53" fmla="*/ 9478727 w 15082429"/>
              <a:gd name="csY53" fmla="*/ 6424033 h 6424033"/>
              <a:gd name="csX54" fmla="*/ 8596985 w 15082429"/>
              <a:gd name="csY54" fmla="*/ 6424033 h 6424033"/>
              <a:gd name="csX55" fmla="*/ 8318540 w 15082429"/>
              <a:gd name="csY55" fmla="*/ 6424033 h 6424033"/>
              <a:gd name="csX56" fmla="*/ 8040095 w 15082429"/>
              <a:gd name="csY56" fmla="*/ 6424033 h 6424033"/>
              <a:gd name="csX57" fmla="*/ 7460001 w 15082429"/>
              <a:gd name="csY57" fmla="*/ 6424033 h 6424033"/>
              <a:gd name="csX58" fmla="*/ 6729084 w 15082429"/>
              <a:gd name="csY58" fmla="*/ 6424033 h 6424033"/>
              <a:gd name="csX59" fmla="*/ 5847342 w 15082429"/>
              <a:gd name="csY59" fmla="*/ 6424033 h 6424033"/>
              <a:gd name="csX60" fmla="*/ 5568897 w 15082429"/>
              <a:gd name="csY60" fmla="*/ 6424033 h 6424033"/>
              <a:gd name="csX61" fmla="*/ 5441276 w 15082429"/>
              <a:gd name="csY61" fmla="*/ 6424033 h 6424033"/>
              <a:gd name="csX62" fmla="*/ 4559534 w 15082429"/>
              <a:gd name="csY62" fmla="*/ 6424033 h 6424033"/>
              <a:gd name="csX63" fmla="*/ 4281089 w 15082429"/>
              <a:gd name="csY63" fmla="*/ 6424033 h 6424033"/>
              <a:gd name="csX64" fmla="*/ 4153469 w 15082429"/>
              <a:gd name="csY64" fmla="*/ 6424033 h 6424033"/>
              <a:gd name="csX65" fmla="*/ 3422551 w 15082429"/>
              <a:gd name="csY65" fmla="*/ 6424033 h 6424033"/>
              <a:gd name="csX66" fmla="*/ 3294931 w 15082429"/>
              <a:gd name="csY66" fmla="*/ 6424033 h 6424033"/>
              <a:gd name="csX67" fmla="*/ 2413189 w 15082429"/>
              <a:gd name="csY67" fmla="*/ 6424033 h 6424033"/>
              <a:gd name="csX68" fmla="*/ 1833095 w 15082429"/>
              <a:gd name="csY68" fmla="*/ 6424033 h 6424033"/>
              <a:gd name="csX69" fmla="*/ 1403826 w 15082429"/>
              <a:gd name="csY69" fmla="*/ 6424033 h 6424033"/>
              <a:gd name="csX70" fmla="*/ 1276206 w 15082429"/>
              <a:gd name="csY70" fmla="*/ 6424033 h 6424033"/>
              <a:gd name="csX71" fmla="*/ 1148585 w 15082429"/>
              <a:gd name="csY71" fmla="*/ 6424033 h 6424033"/>
              <a:gd name="csX72" fmla="*/ 568492 w 15082429"/>
              <a:gd name="csY72" fmla="*/ 6424033 h 6424033"/>
              <a:gd name="csX73" fmla="*/ 0 w 15082429"/>
              <a:gd name="csY73" fmla="*/ 6424033 h 6424033"/>
              <a:gd name="csX74" fmla="*/ 0 w 15082429"/>
              <a:gd name="csY74" fmla="*/ 5840030 h 6424033"/>
              <a:gd name="csX75" fmla="*/ 0 w 15082429"/>
              <a:gd name="csY75" fmla="*/ 5320267 h 6424033"/>
              <a:gd name="csX76" fmla="*/ 0 w 15082429"/>
              <a:gd name="csY76" fmla="*/ 4864745 h 6424033"/>
              <a:gd name="csX77" fmla="*/ 0 w 15082429"/>
              <a:gd name="csY77" fmla="*/ 4409223 h 6424033"/>
              <a:gd name="csX78" fmla="*/ 0 w 15082429"/>
              <a:gd name="csY78" fmla="*/ 3953700 h 6424033"/>
              <a:gd name="csX79" fmla="*/ 0 w 15082429"/>
              <a:gd name="csY79" fmla="*/ 3305457 h 6424033"/>
              <a:gd name="csX80" fmla="*/ 0 w 15082429"/>
              <a:gd name="csY80" fmla="*/ 2849935 h 6424033"/>
              <a:gd name="csX81" fmla="*/ 0 w 15082429"/>
              <a:gd name="csY81" fmla="*/ 2265932 h 6424033"/>
              <a:gd name="csX82" fmla="*/ 0 w 15082429"/>
              <a:gd name="csY82" fmla="*/ 1810409 h 6424033"/>
              <a:gd name="csX83" fmla="*/ 0 w 15082429"/>
              <a:gd name="csY83" fmla="*/ 1097926 h 6424033"/>
              <a:gd name="csX84" fmla="*/ 0 w 15082429"/>
              <a:gd name="csY84" fmla="*/ 0 h 64240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</a:cxnLst>
            <a:rect l="l" t="t" r="r" b="b"/>
            <a:pathLst>
              <a:path w="15082429" h="6424033" fill="none" extrusionOk="0">
                <a:moveTo>
                  <a:pt x="0" y="0"/>
                </a:moveTo>
                <a:cubicBezTo>
                  <a:pt x="427391" y="-36434"/>
                  <a:pt x="692284" y="87463"/>
                  <a:pt x="881742" y="0"/>
                </a:cubicBezTo>
                <a:cubicBezTo>
                  <a:pt x="1071200" y="-87463"/>
                  <a:pt x="1308602" y="32914"/>
                  <a:pt x="1461835" y="0"/>
                </a:cubicBezTo>
                <a:cubicBezTo>
                  <a:pt x="1615068" y="-32914"/>
                  <a:pt x="1658406" y="1597"/>
                  <a:pt x="1740280" y="0"/>
                </a:cubicBezTo>
                <a:cubicBezTo>
                  <a:pt x="1822154" y="-1597"/>
                  <a:pt x="1880785" y="25990"/>
                  <a:pt x="2018725" y="0"/>
                </a:cubicBezTo>
                <a:cubicBezTo>
                  <a:pt x="2156665" y="-25990"/>
                  <a:pt x="2237297" y="760"/>
                  <a:pt x="2297170" y="0"/>
                </a:cubicBezTo>
                <a:cubicBezTo>
                  <a:pt x="2357044" y="-760"/>
                  <a:pt x="2482119" y="24578"/>
                  <a:pt x="2575615" y="0"/>
                </a:cubicBezTo>
                <a:cubicBezTo>
                  <a:pt x="2669112" y="-24578"/>
                  <a:pt x="2898252" y="18286"/>
                  <a:pt x="3004884" y="0"/>
                </a:cubicBezTo>
                <a:cubicBezTo>
                  <a:pt x="3111516" y="-18286"/>
                  <a:pt x="3180507" y="25444"/>
                  <a:pt x="3283329" y="0"/>
                </a:cubicBezTo>
                <a:cubicBezTo>
                  <a:pt x="3386151" y="-25444"/>
                  <a:pt x="3537707" y="6793"/>
                  <a:pt x="3712598" y="0"/>
                </a:cubicBezTo>
                <a:cubicBezTo>
                  <a:pt x="3887489" y="-6793"/>
                  <a:pt x="4281001" y="33182"/>
                  <a:pt x="4443516" y="0"/>
                </a:cubicBezTo>
                <a:cubicBezTo>
                  <a:pt x="4606031" y="-33182"/>
                  <a:pt x="4627993" y="4765"/>
                  <a:pt x="4721960" y="0"/>
                </a:cubicBezTo>
                <a:cubicBezTo>
                  <a:pt x="4815927" y="-4765"/>
                  <a:pt x="4821059" y="10126"/>
                  <a:pt x="4849581" y="0"/>
                </a:cubicBezTo>
                <a:cubicBezTo>
                  <a:pt x="4878103" y="-10126"/>
                  <a:pt x="5348833" y="74744"/>
                  <a:pt x="5731323" y="0"/>
                </a:cubicBezTo>
                <a:cubicBezTo>
                  <a:pt x="6113813" y="-74744"/>
                  <a:pt x="5827622" y="2211"/>
                  <a:pt x="5858944" y="0"/>
                </a:cubicBezTo>
                <a:cubicBezTo>
                  <a:pt x="5890266" y="-2211"/>
                  <a:pt x="6204199" y="65370"/>
                  <a:pt x="6439037" y="0"/>
                </a:cubicBezTo>
                <a:cubicBezTo>
                  <a:pt x="6673875" y="-65370"/>
                  <a:pt x="6503904" y="11660"/>
                  <a:pt x="6566658" y="0"/>
                </a:cubicBezTo>
                <a:cubicBezTo>
                  <a:pt x="6629412" y="-11660"/>
                  <a:pt x="6958506" y="21306"/>
                  <a:pt x="7297575" y="0"/>
                </a:cubicBezTo>
                <a:cubicBezTo>
                  <a:pt x="7636644" y="-21306"/>
                  <a:pt x="7617761" y="709"/>
                  <a:pt x="7877669" y="0"/>
                </a:cubicBezTo>
                <a:cubicBezTo>
                  <a:pt x="8137577" y="-709"/>
                  <a:pt x="8292138" y="57628"/>
                  <a:pt x="8608586" y="0"/>
                </a:cubicBezTo>
                <a:cubicBezTo>
                  <a:pt x="8925034" y="-57628"/>
                  <a:pt x="9041511" y="51447"/>
                  <a:pt x="9188680" y="0"/>
                </a:cubicBezTo>
                <a:cubicBezTo>
                  <a:pt x="9335849" y="-51447"/>
                  <a:pt x="9640481" y="42763"/>
                  <a:pt x="9919598" y="0"/>
                </a:cubicBezTo>
                <a:cubicBezTo>
                  <a:pt x="10198715" y="-42763"/>
                  <a:pt x="10424906" y="30261"/>
                  <a:pt x="10650515" y="0"/>
                </a:cubicBezTo>
                <a:cubicBezTo>
                  <a:pt x="10876124" y="-30261"/>
                  <a:pt x="11162005" y="30938"/>
                  <a:pt x="11532257" y="0"/>
                </a:cubicBezTo>
                <a:cubicBezTo>
                  <a:pt x="11902509" y="-30938"/>
                  <a:pt x="11615664" y="3522"/>
                  <a:pt x="11659878" y="0"/>
                </a:cubicBezTo>
                <a:cubicBezTo>
                  <a:pt x="11704092" y="-3522"/>
                  <a:pt x="11726244" y="6794"/>
                  <a:pt x="11787498" y="0"/>
                </a:cubicBezTo>
                <a:cubicBezTo>
                  <a:pt x="11848752" y="-6794"/>
                  <a:pt x="12347122" y="84625"/>
                  <a:pt x="12669240" y="0"/>
                </a:cubicBezTo>
                <a:cubicBezTo>
                  <a:pt x="12991358" y="-84625"/>
                  <a:pt x="12937249" y="23225"/>
                  <a:pt x="13098509" y="0"/>
                </a:cubicBezTo>
                <a:cubicBezTo>
                  <a:pt x="13259769" y="-23225"/>
                  <a:pt x="13674665" y="50442"/>
                  <a:pt x="13980251" y="0"/>
                </a:cubicBezTo>
                <a:cubicBezTo>
                  <a:pt x="14285837" y="-50442"/>
                  <a:pt x="14295834" y="18196"/>
                  <a:pt x="14409521" y="0"/>
                </a:cubicBezTo>
                <a:cubicBezTo>
                  <a:pt x="14523208" y="-18196"/>
                  <a:pt x="14801530" y="79483"/>
                  <a:pt x="15082429" y="0"/>
                </a:cubicBezTo>
                <a:cubicBezTo>
                  <a:pt x="15133241" y="96394"/>
                  <a:pt x="15065845" y="311026"/>
                  <a:pt x="15082429" y="455522"/>
                </a:cubicBezTo>
                <a:cubicBezTo>
                  <a:pt x="15099013" y="600018"/>
                  <a:pt x="15047037" y="803388"/>
                  <a:pt x="15082429" y="1103766"/>
                </a:cubicBezTo>
                <a:cubicBezTo>
                  <a:pt x="15117821" y="1404144"/>
                  <a:pt x="15048676" y="1453537"/>
                  <a:pt x="15082429" y="1752009"/>
                </a:cubicBezTo>
                <a:cubicBezTo>
                  <a:pt x="15116182" y="2050481"/>
                  <a:pt x="15056720" y="2225480"/>
                  <a:pt x="15082429" y="2464493"/>
                </a:cubicBezTo>
                <a:cubicBezTo>
                  <a:pt x="15108138" y="2703506"/>
                  <a:pt x="15063097" y="2912960"/>
                  <a:pt x="15082429" y="3048496"/>
                </a:cubicBezTo>
                <a:cubicBezTo>
                  <a:pt x="15101761" y="3184032"/>
                  <a:pt x="15069721" y="3260228"/>
                  <a:pt x="15082429" y="3439778"/>
                </a:cubicBezTo>
                <a:cubicBezTo>
                  <a:pt x="15095137" y="3619328"/>
                  <a:pt x="15057501" y="3935057"/>
                  <a:pt x="15082429" y="4152261"/>
                </a:cubicBezTo>
                <a:cubicBezTo>
                  <a:pt x="15107357" y="4369465"/>
                  <a:pt x="15058787" y="4471047"/>
                  <a:pt x="15082429" y="4736264"/>
                </a:cubicBezTo>
                <a:cubicBezTo>
                  <a:pt x="15106071" y="5001481"/>
                  <a:pt x="15036354" y="5033079"/>
                  <a:pt x="15082429" y="5320267"/>
                </a:cubicBezTo>
                <a:cubicBezTo>
                  <a:pt x="15128504" y="5607455"/>
                  <a:pt x="15068525" y="5553133"/>
                  <a:pt x="15082429" y="5775790"/>
                </a:cubicBezTo>
                <a:cubicBezTo>
                  <a:pt x="15096333" y="5998447"/>
                  <a:pt x="15061221" y="6181054"/>
                  <a:pt x="15082429" y="6424033"/>
                </a:cubicBezTo>
                <a:cubicBezTo>
                  <a:pt x="14998255" y="6426114"/>
                  <a:pt x="14934937" y="6411441"/>
                  <a:pt x="14803984" y="6424033"/>
                </a:cubicBezTo>
                <a:cubicBezTo>
                  <a:pt x="14673032" y="6436625"/>
                  <a:pt x="14612875" y="6413227"/>
                  <a:pt x="14525539" y="6424033"/>
                </a:cubicBezTo>
                <a:cubicBezTo>
                  <a:pt x="14438204" y="6434839"/>
                  <a:pt x="14331459" y="6391662"/>
                  <a:pt x="14247094" y="6424033"/>
                </a:cubicBezTo>
                <a:cubicBezTo>
                  <a:pt x="14162729" y="6456404"/>
                  <a:pt x="14182905" y="6413710"/>
                  <a:pt x="14119474" y="6424033"/>
                </a:cubicBezTo>
                <a:cubicBezTo>
                  <a:pt x="14056043" y="6434356"/>
                  <a:pt x="13695720" y="6381363"/>
                  <a:pt x="13539380" y="6424033"/>
                </a:cubicBezTo>
                <a:cubicBezTo>
                  <a:pt x="13383040" y="6466703"/>
                  <a:pt x="13318752" y="6406788"/>
                  <a:pt x="13260936" y="6424033"/>
                </a:cubicBezTo>
                <a:cubicBezTo>
                  <a:pt x="13203120" y="6441278"/>
                  <a:pt x="12572378" y="6332170"/>
                  <a:pt x="12379194" y="6424033"/>
                </a:cubicBezTo>
                <a:cubicBezTo>
                  <a:pt x="12186010" y="6515896"/>
                  <a:pt x="12006972" y="6384314"/>
                  <a:pt x="11648276" y="6424033"/>
                </a:cubicBezTo>
                <a:cubicBezTo>
                  <a:pt x="11289580" y="6463752"/>
                  <a:pt x="11347635" y="6384505"/>
                  <a:pt x="11219007" y="6424033"/>
                </a:cubicBezTo>
                <a:cubicBezTo>
                  <a:pt x="11090379" y="6463561"/>
                  <a:pt x="10771604" y="6400265"/>
                  <a:pt x="10337265" y="6424033"/>
                </a:cubicBezTo>
                <a:cubicBezTo>
                  <a:pt x="9902926" y="6447801"/>
                  <a:pt x="9899313" y="6412288"/>
                  <a:pt x="9757171" y="6424033"/>
                </a:cubicBezTo>
                <a:cubicBezTo>
                  <a:pt x="9615029" y="6435778"/>
                  <a:pt x="9611884" y="6414580"/>
                  <a:pt x="9478727" y="6424033"/>
                </a:cubicBezTo>
                <a:cubicBezTo>
                  <a:pt x="9345570" y="6433486"/>
                  <a:pt x="9012099" y="6419440"/>
                  <a:pt x="8596985" y="6424033"/>
                </a:cubicBezTo>
                <a:cubicBezTo>
                  <a:pt x="8181871" y="6428626"/>
                  <a:pt x="8388419" y="6423294"/>
                  <a:pt x="8318540" y="6424033"/>
                </a:cubicBezTo>
                <a:cubicBezTo>
                  <a:pt x="8248661" y="6424772"/>
                  <a:pt x="8102893" y="6402321"/>
                  <a:pt x="8040095" y="6424033"/>
                </a:cubicBezTo>
                <a:cubicBezTo>
                  <a:pt x="7977297" y="6445745"/>
                  <a:pt x="7692575" y="6391580"/>
                  <a:pt x="7460001" y="6424033"/>
                </a:cubicBezTo>
                <a:cubicBezTo>
                  <a:pt x="7227427" y="6456486"/>
                  <a:pt x="6942746" y="6376990"/>
                  <a:pt x="6729084" y="6424033"/>
                </a:cubicBezTo>
                <a:cubicBezTo>
                  <a:pt x="6515422" y="6471076"/>
                  <a:pt x="6060821" y="6379814"/>
                  <a:pt x="5847342" y="6424033"/>
                </a:cubicBezTo>
                <a:cubicBezTo>
                  <a:pt x="5633863" y="6468252"/>
                  <a:pt x="5642608" y="6403925"/>
                  <a:pt x="5568897" y="6424033"/>
                </a:cubicBezTo>
                <a:cubicBezTo>
                  <a:pt x="5495187" y="6444141"/>
                  <a:pt x="5467544" y="6423561"/>
                  <a:pt x="5441276" y="6424033"/>
                </a:cubicBezTo>
                <a:cubicBezTo>
                  <a:pt x="5415008" y="6424505"/>
                  <a:pt x="4921102" y="6346548"/>
                  <a:pt x="4559534" y="6424033"/>
                </a:cubicBezTo>
                <a:cubicBezTo>
                  <a:pt x="4197966" y="6501518"/>
                  <a:pt x="4349078" y="6400346"/>
                  <a:pt x="4281089" y="6424033"/>
                </a:cubicBezTo>
                <a:cubicBezTo>
                  <a:pt x="4213100" y="6447720"/>
                  <a:pt x="4211176" y="6419396"/>
                  <a:pt x="4153469" y="6424033"/>
                </a:cubicBezTo>
                <a:cubicBezTo>
                  <a:pt x="4095762" y="6428670"/>
                  <a:pt x="3752595" y="6423553"/>
                  <a:pt x="3422551" y="6424033"/>
                </a:cubicBezTo>
                <a:cubicBezTo>
                  <a:pt x="3092507" y="6424513"/>
                  <a:pt x="3341218" y="6421427"/>
                  <a:pt x="3294931" y="6424033"/>
                </a:cubicBezTo>
                <a:cubicBezTo>
                  <a:pt x="3248644" y="6426639"/>
                  <a:pt x="2607655" y="6337110"/>
                  <a:pt x="2413189" y="6424033"/>
                </a:cubicBezTo>
                <a:cubicBezTo>
                  <a:pt x="2218723" y="6510956"/>
                  <a:pt x="2046993" y="6419609"/>
                  <a:pt x="1833095" y="6424033"/>
                </a:cubicBezTo>
                <a:cubicBezTo>
                  <a:pt x="1619197" y="6428457"/>
                  <a:pt x="1588765" y="6382339"/>
                  <a:pt x="1403826" y="6424033"/>
                </a:cubicBezTo>
                <a:cubicBezTo>
                  <a:pt x="1218887" y="6465727"/>
                  <a:pt x="1319561" y="6411627"/>
                  <a:pt x="1276206" y="6424033"/>
                </a:cubicBezTo>
                <a:cubicBezTo>
                  <a:pt x="1232851" y="6436439"/>
                  <a:pt x="1200860" y="6415354"/>
                  <a:pt x="1148585" y="6424033"/>
                </a:cubicBezTo>
                <a:cubicBezTo>
                  <a:pt x="1096310" y="6432712"/>
                  <a:pt x="751394" y="6380919"/>
                  <a:pt x="568492" y="6424033"/>
                </a:cubicBezTo>
                <a:cubicBezTo>
                  <a:pt x="385590" y="6467147"/>
                  <a:pt x="271994" y="6382239"/>
                  <a:pt x="0" y="6424033"/>
                </a:cubicBezTo>
                <a:cubicBezTo>
                  <a:pt x="-54974" y="6255519"/>
                  <a:pt x="51166" y="6000644"/>
                  <a:pt x="0" y="5840030"/>
                </a:cubicBezTo>
                <a:cubicBezTo>
                  <a:pt x="-51166" y="5679416"/>
                  <a:pt x="14783" y="5500891"/>
                  <a:pt x="0" y="5320267"/>
                </a:cubicBezTo>
                <a:cubicBezTo>
                  <a:pt x="-14783" y="5139643"/>
                  <a:pt x="12796" y="5074461"/>
                  <a:pt x="0" y="4864745"/>
                </a:cubicBezTo>
                <a:cubicBezTo>
                  <a:pt x="-12796" y="4655029"/>
                  <a:pt x="5922" y="4626445"/>
                  <a:pt x="0" y="4409223"/>
                </a:cubicBezTo>
                <a:cubicBezTo>
                  <a:pt x="-5922" y="4192001"/>
                  <a:pt x="34088" y="4161109"/>
                  <a:pt x="0" y="3953700"/>
                </a:cubicBezTo>
                <a:cubicBezTo>
                  <a:pt x="-34088" y="3746291"/>
                  <a:pt x="10880" y="3568295"/>
                  <a:pt x="0" y="3305457"/>
                </a:cubicBezTo>
                <a:cubicBezTo>
                  <a:pt x="-10880" y="3042619"/>
                  <a:pt x="25153" y="2995623"/>
                  <a:pt x="0" y="2849935"/>
                </a:cubicBezTo>
                <a:cubicBezTo>
                  <a:pt x="-25153" y="2704247"/>
                  <a:pt x="30454" y="2426617"/>
                  <a:pt x="0" y="2265932"/>
                </a:cubicBezTo>
                <a:cubicBezTo>
                  <a:pt x="-30454" y="2105247"/>
                  <a:pt x="39930" y="1964637"/>
                  <a:pt x="0" y="1810409"/>
                </a:cubicBezTo>
                <a:cubicBezTo>
                  <a:pt x="-39930" y="1656181"/>
                  <a:pt x="58972" y="1449346"/>
                  <a:pt x="0" y="1097926"/>
                </a:cubicBezTo>
                <a:cubicBezTo>
                  <a:pt x="-58972" y="746506"/>
                  <a:pt x="112158" y="527332"/>
                  <a:pt x="0" y="0"/>
                </a:cubicBezTo>
                <a:close/>
              </a:path>
              <a:path w="15082429" h="6424033" stroke="0" extrusionOk="0">
                <a:moveTo>
                  <a:pt x="0" y="0"/>
                </a:moveTo>
                <a:cubicBezTo>
                  <a:pt x="197389" y="-48372"/>
                  <a:pt x="289804" y="31259"/>
                  <a:pt x="429269" y="0"/>
                </a:cubicBezTo>
                <a:cubicBezTo>
                  <a:pt x="568734" y="-31259"/>
                  <a:pt x="500055" y="12363"/>
                  <a:pt x="556890" y="0"/>
                </a:cubicBezTo>
                <a:cubicBezTo>
                  <a:pt x="613725" y="-12363"/>
                  <a:pt x="1179611" y="77373"/>
                  <a:pt x="1438632" y="0"/>
                </a:cubicBezTo>
                <a:cubicBezTo>
                  <a:pt x="1697653" y="-77373"/>
                  <a:pt x="1677876" y="26771"/>
                  <a:pt x="1867901" y="0"/>
                </a:cubicBezTo>
                <a:cubicBezTo>
                  <a:pt x="2057926" y="-26771"/>
                  <a:pt x="2092393" y="13212"/>
                  <a:pt x="2297170" y="0"/>
                </a:cubicBezTo>
                <a:cubicBezTo>
                  <a:pt x="2501947" y="-13212"/>
                  <a:pt x="2800751" y="30672"/>
                  <a:pt x="3178912" y="0"/>
                </a:cubicBezTo>
                <a:cubicBezTo>
                  <a:pt x="3557073" y="-30672"/>
                  <a:pt x="3400168" y="5787"/>
                  <a:pt x="3457357" y="0"/>
                </a:cubicBezTo>
                <a:cubicBezTo>
                  <a:pt x="3514547" y="-5787"/>
                  <a:pt x="3903423" y="33449"/>
                  <a:pt x="4339099" y="0"/>
                </a:cubicBezTo>
                <a:cubicBezTo>
                  <a:pt x="4774775" y="-33449"/>
                  <a:pt x="4849652" y="18073"/>
                  <a:pt x="5220841" y="0"/>
                </a:cubicBezTo>
                <a:cubicBezTo>
                  <a:pt x="5592030" y="-18073"/>
                  <a:pt x="5640941" y="41734"/>
                  <a:pt x="5800934" y="0"/>
                </a:cubicBezTo>
                <a:cubicBezTo>
                  <a:pt x="5960927" y="-41734"/>
                  <a:pt x="6349976" y="100635"/>
                  <a:pt x="6682676" y="0"/>
                </a:cubicBezTo>
                <a:cubicBezTo>
                  <a:pt x="7015376" y="-100635"/>
                  <a:pt x="7012981" y="33586"/>
                  <a:pt x="7111945" y="0"/>
                </a:cubicBezTo>
                <a:cubicBezTo>
                  <a:pt x="7210909" y="-33586"/>
                  <a:pt x="7372652" y="9943"/>
                  <a:pt x="7541215" y="0"/>
                </a:cubicBezTo>
                <a:cubicBezTo>
                  <a:pt x="7709778" y="-9943"/>
                  <a:pt x="7918125" y="68096"/>
                  <a:pt x="8272132" y="0"/>
                </a:cubicBezTo>
                <a:cubicBezTo>
                  <a:pt x="8626139" y="-68096"/>
                  <a:pt x="8493593" y="19828"/>
                  <a:pt x="8701401" y="0"/>
                </a:cubicBezTo>
                <a:cubicBezTo>
                  <a:pt x="8909209" y="-19828"/>
                  <a:pt x="9268327" y="92720"/>
                  <a:pt x="9583143" y="0"/>
                </a:cubicBezTo>
                <a:cubicBezTo>
                  <a:pt x="9897959" y="-92720"/>
                  <a:pt x="10224670" y="96624"/>
                  <a:pt x="10464885" y="0"/>
                </a:cubicBezTo>
                <a:cubicBezTo>
                  <a:pt x="10705100" y="-96624"/>
                  <a:pt x="10788905" y="13734"/>
                  <a:pt x="11044979" y="0"/>
                </a:cubicBezTo>
                <a:cubicBezTo>
                  <a:pt x="11301053" y="-13734"/>
                  <a:pt x="11376153" y="43163"/>
                  <a:pt x="11474248" y="0"/>
                </a:cubicBezTo>
                <a:cubicBezTo>
                  <a:pt x="11572343" y="-43163"/>
                  <a:pt x="11561923" y="15041"/>
                  <a:pt x="11601868" y="0"/>
                </a:cubicBezTo>
                <a:cubicBezTo>
                  <a:pt x="11641813" y="-15041"/>
                  <a:pt x="11811164" y="11067"/>
                  <a:pt x="11880313" y="0"/>
                </a:cubicBezTo>
                <a:cubicBezTo>
                  <a:pt x="11949463" y="-11067"/>
                  <a:pt x="12100530" y="10493"/>
                  <a:pt x="12158758" y="0"/>
                </a:cubicBezTo>
                <a:cubicBezTo>
                  <a:pt x="12216987" y="-10493"/>
                  <a:pt x="12466012" y="13216"/>
                  <a:pt x="12588027" y="0"/>
                </a:cubicBezTo>
                <a:cubicBezTo>
                  <a:pt x="12710042" y="-13216"/>
                  <a:pt x="13101057" y="90615"/>
                  <a:pt x="13469769" y="0"/>
                </a:cubicBezTo>
                <a:cubicBezTo>
                  <a:pt x="13838481" y="-90615"/>
                  <a:pt x="13869663" y="3319"/>
                  <a:pt x="14049863" y="0"/>
                </a:cubicBezTo>
                <a:cubicBezTo>
                  <a:pt x="14230063" y="-3319"/>
                  <a:pt x="14357442" y="27109"/>
                  <a:pt x="14479132" y="0"/>
                </a:cubicBezTo>
                <a:cubicBezTo>
                  <a:pt x="14600822" y="-27109"/>
                  <a:pt x="14943810" y="6396"/>
                  <a:pt x="15082429" y="0"/>
                </a:cubicBezTo>
                <a:cubicBezTo>
                  <a:pt x="15117928" y="129508"/>
                  <a:pt x="15069691" y="211334"/>
                  <a:pt x="15082429" y="391282"/>
                </a:cubicBezTo>
                <a:cubicBezTo>
                  <a:pt x="15095167" y="571230"/>
                  <a:pt x="15004768" y="904715"/>
                  <a:pt x="15082429" y="1039525"/>
                </a:cubicBezTo>
                <a:cubicBezTo>
                  <a:pt x="15160090" y="1174335"/>
                  <a:pt x="15052320" y="1349698"/>
                  <a:pt x="15082429" y="1430807"/>
                </a:cubicBezTo>
                <a:cubicBezTo>
                  <a:pt x="15112538" y="1511916"/>
                  <a:pt x="15079664" y="1733620"/>
                  <a:pt x="15082429" y="1950570"/>
                </a:cubicBezTo>
                <a:cubicBezTo>
                  <a:pt x="15085194" y="2167520"/>
                  <a:pt x="15005021" y="2484581"/>
                  <a:pt x="15082429" y="2663054"/>
                </a:cubicBezTo>
                <a:cubicBezTo>
                  <a:pt x="15159837" y="2841527"/>
                  <a:pt x="15048221" y="2969804"/>
                  <a:pt x="15082429" y="3247057"/>
                </a:cubicBezTo>
                <a:cubicBezTo>
                  <a:pt x="15116637" y="3524310"/>
                  <a:pt x="15030164" y="3687861"/>
                  <a:pt x="15082429" y="3895300"/>
                </a:cubicBezTo>
                <a:cubicBezTo>
                  <a:pt x="15134694" y="4102739"/>
                  <a:pt x="15036905" y="4237906"/>
                  <a:pt x="15082429" y="4415063"/>
                </a:cubicBezTo>
                <a:cubicBezTo>
                  <a:pt x="15127953" y="4592220"/>
                  <a:pt x="15065632" y="4747071"/>
                  <a:pt x="15082429" y="4999066"/>
                </a:cubicBezTo>
                <a:cubicBezTo>
                  <a:pt x="15099226" y="5251061"/>
                  <a:pt x="15061127" y="5565076"/>
                  <a:pt x="15082429" y="5711549"/>
                </a:cubicBezTo>
                <a:cubicBezTo>
                  <a:pt x="15103731" y="5858022"/>
                  <a:pt x="14998922" y="6071672"/>
                  <a:pt x="15082429" y="6424033"/>
                </a:cubicBezTo>
                <a:cubicBezTo>
                  <a:pt x="14819373" y="6428998"/>
                  <a:pt x="14508618" y="6410959"/>
                  <a:pt x="14351511" y="6424033"/>
                </a:cubicBezTo>
                <a:cubicBezTo>
                  <a:pt x="14194404" y="6437107"/>
                  <a:pt x="14157794" y="6396394"/>
                  <a:pt x="14073066" y="6424033"/>
                </a:cubicBezTo>
                <a:cubicBezTo>
                  <a:pt x="13988339" y="6451672"/>
                  <a:pt x="13743871" y="6417977"/>
                  <a:pt x="13643797" y="6424033"/>
                </a:cubicBezTo>
                <a:cubicBezTo>
                  <a:pt x="13543723" y="6430089"/>
                  <a:pt x="13320272" y="6417418"/>
                  <a:pt x="13063704" y="6424033"/>
                </a:cubicBezTo>
                <a:cubicBezTo>
                  <a:pt x="12807136" y="6430648"/>
                  <a:pt x="12912377" y="6398218"/>
                  <a:pt x="12785259" y="6424033"/>
                </a:cubicBezTo>
                <a:cubicBezTo>
                  <a:pt x="12658141" y="6449848"/>
                  <a:pt x="12263955" y="6414084"/>
                  <a:pt x="11903517" y="6424033"/>
                </a:cubicBezTo>
                <a:cubicBezTo>
                  <a:pt x="11543079" y="6433982"/>
                  <a:pt x="11477166" y="6387852"/>
                  <a:pt x="11323424" y="6424033"/>
                </a:cubicBezTo>
                <a:cubicBezTo>
                  <a:pt x="11169682" y="6460214"/>
                  <a:pt x="10868241" y="6401587"/>
                  <a:pt x="10441682" y="6424033"/>
                </a:cubicBezTo>
                <a:cubicBezTo>
                  <a:pt x="10015123" y="6446479"/>
                  <a:pt x="9858871" y="6400610"/>
                  <a:pt x="9710764" y="6424033"/>
                </a:cubicBezTo>
                <a:cubicBezTo>
                  <a:pt x="9562657" y="6447456"/>
                  <a:pt x="9410651" y="6378107"/>
                  <a:pt x="9281495" y="6424033"/>
                </a:cubicBezTo>
                <a:cubicBezTo>
                  <a:pt x="9152339" y="6469959"/>
                  <a:pt x="8883416" y="6346725"/>
                  <a:pt x="8550577" y="6424033"/>
                </a:cubicBezTo>
                <a:cubicBezTo>
                  <a:pt x="8217738" y="6501341"/>
                  <a:pt x="8379107" y="6398883"/>
                  <a:pt x="8272132" y="6424033"/>
                </a:cubicBezTo>
                <a:cubicBezTo>
                  <a:pt x="8165157" y="6449183"/>
                  <a:pt x="7977000" y="6368532"/>
                  <a:pt x="7692039" y="6424033"/>
                </a:cubicBezTo>
                <a:cubicBezTo>
                  <a:pt x="7407078" y="6479534"/>
                  <a:pt x="7603601" y="6421370"/>
                  <a:pt x="7564418" y="6424033"/>
                </a:cubicBezTo>
                <a:cubicBezTo>
                  <a:pt x="7525235" y="6426696"/>
                  <a:pt x="7109775" y="6381970"/>
                  <a:pt x="6682676" y="6424033"/>
                </a:cubicBezTo>
                <a:cubicBezTo>
                  <a:pt x="6255577" y="6466096"/>
                  <a:pt x="6347540" y="6359262"/>
                  <a:pt x="6102583" y="6424033"/>
                </a:cubicBezTo>
                <a:cubicBezTo>
                  <a:pt x="5857626" y="6488804"/>
                  <a:pt x="5620709" y="6354099"/>
                  <a:pt x="5220841" y="6424033"/>
                </a:cubicBezTo>
                <a:cubicBezTo>
                  <a:pt x="4820973" y="6493967"/>
                  <a:pt x="4989699" y="6382197"/>
                  <a:pt x="4791572" y="6424033"/>
                </a:cubicBezTo>
                <a:cubicBezTo>
                  <a:pt x="4593445" y="6465869"/>
                  <a:pt x="4590805" y="6392773"/>
                  <a:pt x="4513127" y="6424033"/>
                </a:cubicBezTo>
                <a:cubicBezTo>
                  <a:pt x="4435450" y="6455293"/>
                  <a:pt x="4059571" y="6399014"/>
                  <a:pt x="3933033" y="6424033"/>
                </a:cubicBezTo>
                <a:cubicBezTo>
                  <a:pt x="3806495" y="6449052"/>
                  <a:pt x="3444738" y="6393651"/>
                  <a:pt x="3202116" y="6424033"/>
                </a:cubicBezTo>
                <a:cubicBezTo>
                  <a:pt x="2959494" y="6454415"/>
                  <a:pt x="2548084" y="6383524"/>
                  <a:pt x="2320374" y="6424033"/>
                </a:cubicBezTo>
                <a:cubicBezTo>
                  <a:pt x="2092664" y="6464542"/>
                  <a:pt x="1824563" y="6373691"/>
                  <a:pt x="1589456" y="6424033"/>
                </a:cubicBezTo>
                <a:cubicBezTo>
                  <a:pt x="1354349" y="6474375"/>
                  <a:pt x="948821" y="6390264"/>
                  <a:pt x="707714" y="6424033"/>
                </a:cubicBezTo>
                <a:cubicBezTo>
                  <a:pt x="466607" y="6457802"/>
                  <a:pt x="230697" y="6357886"/>
                  <a:pt x="0" y="6424033"/>
                </a:cubicBezTo>
                <a:cubicBezTo>
                  <a:pt x="-8491" y="6323823"/>
                  <a:pt x="11811" y="6104200"/>
                  <a:pt x="0" y="5968511"/>
                </a:cubicBezTo>
                <a:cubicBezTo>
                  <a:pt x="-11811" y="5832822"/>
                  <a:pt x="22248" y="5654590"/>
                  <a:pt x="0" y="5448748"/>
                </a:cubicBezTo>
                <a:cubicBezTo>
                  <a:pt x="-22248" y="5242906"/>
                  <a:pt x="16181" y="4965374"/>
                  <a:pt x="0" y="4800505"/>
                </a:cubicBezTo>
                <a:cubicBezTo>
                  <a:pt x="-16181" y="4635636"/>
                  <a:pt x="19439" y="4344025"/>
                  <a:pt x="0" y="4216502"/>
                </a:cubicBezTo>
                <a:cubicBezTo>
                  <a:pt x="-19439" y="4088979"/>
                  <a:pt x="21923" y="4014046"/>
                  <a:pt x="0" y="3825220"/>
                </a:cubicBezTo>
                <a:cubicBezTo>
                  <a:pt x="-21923" y="3636394"/>
                  <a:pt x="55218" y="3489769"/>
                  <a:pt x="0" y="3305457"/>
                </a:cubicBezTo>
                <a:cubicBezTo>
                  <a:pt x="-55218" y="3121145"/>
                  <a:pt x="7096" y="2938366"/>
                  <a:pt x="0" y="2657214"/>
                </a:cubicBezTo>
                <a:cubicBezTo>
                  <a:pt x="-7096" y="2376062"/>
                  <a:pt x="30990" y="2320069"/>
                  <a:pt x="0" y="2201691"/>
                </a:cubicBezTo>
                <a:cubicBezTo>
                  <a:pt x="-30990" y="2083313"/>
                  <a:pt x="50521" y="1843713"/>
                  <a:pt x="0" y="1489208"/>
                </a:cubicBezTo>
                <a:cubicBezTo>
                  <a:pt x="-50521" y="1134703"/>
                  <a:pt x="76266" y="997351"/>
                  <a:pt x="0" y="776724"/>
                </a:cubicBezTo>
                <a:cubicBezTo>
                  <a:pt x="-76266" y="556097"/>
                  <a:pt x="61146" y="238913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</p:pic>
      <p:pic>
        <p:nvPicPr>
          <p:cNvPr id="1150" name="Picture 1149">
            <a:extLst>
              <a:ext uri="{FF2B5EF4-FFF2-40B4-BE49-F238E27FC236}">
                <a16:creationId xmlns:a16="http://schemas.microsoft.com/office/drawing/2014/main" id="{E4DEC78D-CDF1-94B6-C44B-7589663D2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5208" y="16263940"/>
            <a:ext cx="14982552" cy="548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B7D535-20A5-2CA1-682E-4B1D3BE5C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2374" y="16263940"/>
            <a:ext cx="11313766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1DAB75-FFC6-A20C-D219-F1A78657167C}"/>
              </a:ext>
            </a:extLst>
          </p:cNvPr>
          <p:cNvSpPr txBox="1"/>
          <p:nvPr/>
        </p:nvSpPr>
        <p:spPr>
          <a:xfrm>
            <a:off x="17145331" y="15436343"/>
            <a:ext cx="15082429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#Similarity Space: relational vs. attribute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6E47A-64C5-B7AA-2295-DBF7C42F795F}"/>
              </a:ext>
            </a:extLst>
          </p:cNvPr>
          <p:cNvSpPr txBox="1"/>
          <p:nvPr/>
        </p:nvSpPr>
        <p:spPr>
          <a:xfrm>
            <a:off x="32491466" y="15436343"/>
            <a:ext cx="11165800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#Application: Image retrieval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C1F9FB-73D5-EEB2-BD48-BF5B9475A1F4}"/>
              </a:ext>
            </a:extLst>
          </p:cNvPr>
          <p:cNvSpPr/>
          <p:nvPr/>
        </p:nvSpPr>
        <p:spPr>
          <a:xfrm>
            <a:off x="29513145" y="6105444"/>
            <a:ext cx="2477366" cy="6583590"/>
          </a:xfrm>
          <a:prstGeom prst="rect">
            <a:avLst/>
          </a:prstGeom>
          <a:noFill/>
          <a:ln w="22225"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623879-AD7F-EB7C-5662-F1E4D91082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73" r="6625"/>
          <a:stretch>
            <a:fillRect/>
          </a:stretch>
        </p:blipFill>
        <p:spPr>
          <a:xfrm>
            <a:off x="29819420" y="2746585"/>
            <a:ext cx="4335476" cy="3291840"/>
          </a:xfrm>
          <a:custGeom>
            <a:avLst/>
            <a:gdLst>
              <a:gd name="csX0" fmla="*/ 0 w 4335476"/>
              <a:gd name="csY0" fmla="*/ 0 h 3291840"/>
              <a:gd name="csX1" fmla="*/ 489289 w 4335476"/>
              <a:gd name="csY1" fmla="*/ 0 h 3291840"/>
              <a:gd name="csX2" fmla="*/ 1195353 w 4335476"/>
              <a:gd name="csY2" fmla="*/ 0 h 3291840"/>
              <a:gd name="csX3" fmla="*/ 1858061 w 4335476"/>
              <a:gd name="csY3" fmla="*/ 0 h 3291840"/>
              <a:gd name="csX4" fmla="*/ 2347351 w 4335476"/>
              <a:gd name="csY4" fmla="*/ 0 h 3291840"/>
              <a:gd name="csX5" fmla="*/ 2923350 w 4335476"/>
              <a:gd name="csY5" fmla="*/ 0 h 3291840"/>
              <a:gd name="csX6" fmla="*/ 3629413 w 4335476"/>
              <a:gd name="csY6" fmla="*/ 0 h 3291840"/>
              <a:gd name="csX7" fmla="*/ 4335476 w 4335476"/>
              <a:gd name="csY7" fmla="*/ 0 h 3291840"/>
              <a:gd name="csX8" fmla="*/ 4335476 w 4335476"/>
              <a:gd name="csY8" fmla="*/ 691286 h 3291840"/>
              <a:gd name="csX9" fmla="*/ 4335476 w 4335476"/>
              <a:gd name="csY9" fmla="*/ 1250899 h 3291840"/>
              <a:gd name="csX10" fmla="*/ 4335476 w 4335476"/>
              <a:gd name="csY10" fmla="*/ 1843430 h 3291840"/>
              <a:gd name="csX11" fmla="*/ 4335476 w 4335476"/>
              <a:gd name="csY11" fmla="*/ 2534717 h 3291840"/>
              <a:gd name="csX12" fmla="*/ 4335476 w 4335476"/>
              <a:gd name="csY12" fmla="*/ 3291840 h 3291840"/>
              <a:gd name="csX13" fmla="*/ 3846187 w 4335476"/>
              <a:gd name="csY13" fmla="*/ 3291840 h 3291840"/>
              <a:gd name="csX14" fmla="*/ 3356897 w 4335476"/>
              <a:gd name="csY14" fmla="*/ 3291840 h 3291840"/>
              <a:gd name="csX15" fmla="*/ 2694189 w 4335476"/>
              <a:gd name="csY15" fmla="*/ 3291840 h 3291840"/>
              <a:gd name="csX16" fmla="*/ 2204899 w 4335476"/>
              <a:gd name="csY16" fmla="*/ 3291840 h 3291840"/>
              <a:gd name="csX17" fmla="*/ 1585546 w 4335476"/>
              <a:gd name="csY17" fmla="*/ 3291840 h 3291840"/>
              <a:gd name="csX18" fmla="*/ 1052901 w 4335476"/>
              <a:gd name="csY18" fmla="*/ 3291840 h 3291840"/>
              <a:gd name="csX19" fmla="*/ 0 w 4335476"/>
              <a:gd name="csY19" fmla="*/ 3291840 h 3291840"/>
              <a:gd name="csX20" fmla="*/ 0 w 4335476"/>
              <a:gd name="csY20" fmla="*/ 2633472 h 3291840"/>
              <a:gd name="csX21" fmla="*/ 0 w 4335476"/>
              <a:gd name="csY21" fmla="*/ 1909267 h 3291840"/>
              <a:gd name="csX22" fmla="*/ 0 w 4335476"/>
              <a:gd name="csY22" fmla="*/ 1283818 h 3291840"/>
              <a:gd name="csX23" fmla="*/ 0 w 4335476"/>
              <a:gd name="csY23" fmla="*/ 658368 h 3291840"/>
              <a:gd name="csX24" fmla="*/ 0 w 4335476"/>
              <a:gd name="csY24" fmla="*/ 0 h 32918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4335476" h="3291840" fill="none" extrusionOk="0">
                <a:moveTo>
                  <a:pt x="0" y="0"/>
                </a:moveTo>
                <a:cubicBezTo>
                  <a:pt x="195663" y="-20502"/>
                  <a:pt x="344640" y="-23078"/>
                  <a:pt x="489289" y="0"/>
                </a:cubicBezTo>
                <a:cubicBezTo>
                  <a:pt x="633938" y="23078"/>
                  <a:pt x="890262" y="-32496"/>
                  <a:pt x="1195353" y="0"/>
                </a:cubicBezTo>
                <a:cubicBezTo>
                  <a:pt x="1500444" y="32496"/>
                  <a:pt x="1724376" y="-13012"/>
                  <a:pt x="1858061" y="0"/>
                </a:cubicBezTo>
                <a:cubicBezTo>
                  <a:pt x="1991746" y="13012"/>
                  <a:pt x="2121063" y="-2653"/>
                  <a:pt x="2347351" y="0"/>
                </a:cubicBezTo>
                <a:cubicBezTo>
                  <a:pt x="2573639" y="2653"/>
                  <a:pt x="2643398" y="-24649"/>
                  <a:pt x="2923350" y="0"/>
                </a:cubicBezTo>
                <a:cubicBezTo>
                  <a:pt x="3203302" y="24649"/>
                  <a:pt x="3452121" y="-19387"/>
                  <a:pt x="3629413" y="0"/>
                </a:cubicBezTo>
                <a:cubicBezTo>
                  <a:pt x="3806705" y="19387"/>
                  <a:pt x="4182054" y="32762"/>
                  <a:pt x="4335476" y="0"/>
                </a:cubicBezTo>
                <a:cubicBezTo>
                  <a:pt x="4353162" y="191255"/>
                  <a:pt x="4350178" y="458342"/>
                  <a:pt x="4335476" y="691286"/>
                </a:cubicBezTo>
                <a:cubicBezTo>
                  <a:pt x="4320774" y="924230"/>
                  <a:pt x="4350503" y="1126292"/>
                  <a:pt x="4335476" y="1250899"/>
                </a:cubicBezTo>
                <a:cubicBezTo>
                  <a:pt x="4320449" y="1375506"/>
                  <a:pt x="4363493" y="1647681"/>
                  <a:pt x="4335476" y="1843430"/>
                </a:cubicBezTo>
                <a:cubicBezTo>
                  <a:pt x="4307459" y="2039179"/>
                  <a:pt x="4340321" y="2207008"/>
                  <a:pt x="4335476" y="2534717"/>
                </a:cubicBezTo>
                <a:cubicBezTo>
                  <a:pt x="4330631" y="2862426"/>
                  <a:pt x="4330803" y="2989265"/>
                  <a:pt x="4335476" y="3291840"/>
                </a:cubicBezTo>
                <a:cubicBezTo>
                  <a:pt x="4170531" y="3315540"/>
                  <a:pt x="4038567" y="3298864"/>
                  <a:pt x="3846187" y="3291840"/>
                </a:cubicBezTo>
                <a:cubicBezTo>
                  <a:pt x="3653807" y="3284816"/>
                  <a:pt x="3513828" y="3289780"/>
                  <a:pt x="3356897" y="3291840"/>
                </a:cubicBezTo>
                <a:cubicBezTo>
                  <a:pt x="3199966" y="3293901"/>
                  <a:pt x="2836976" y="3304874"/>
                  <a:pt x="2694189" y="3291840"/>
                </a:cubicBezTo>
                <a:cubicBezTo>
                  <a:pt x="2551402" y="3278806"/>
                  <a:pt x="2327343" y="3280348"/>
                  <a:pt x="2204899" y="3291840"/>
                </a:cubicBezTo>
                <a:cubicBezTo>
                  <a:pt x="2082455" y="3303333"/>
                  <a:pt x="1806249" y="3312192"/>
                  <a:pt x="1585546" y="3291840"/>
                </a:cubicBezTo>
                <a:cubicBezTo>
                  <a:pt x="1364843" y="3271488"/>
                  <a:pt x="1314641" y="3299732"/>
                  <a:pt x="1052901" y="3291840"/>
                </a:cubicBezTo>
                <a:cubicBezTo>
                  <a:pt x="791161" y="3283948"/>
                  <a:pt x="213312" y="3334905"/>
                  <a:pt x="0" y="3291840"/>
                </a:cubicBezTo>
                <a:cubicBezTo>
                  <a:pt x="15323" y="3088569"/>
                  <a:pt x="16135" y="2860619"/>
                  <a:pt x="0" y="2633472"/>
                </a:cubicBezTo>
                <a:cubicBezTo>
                  <a:pt x="-16135" y="2406325"/>
                  <a:pt x="27730" y="2117499"/>
                  <a:pt x="0" y="1909267"/>
                </a:cubicBezTo>
                <a:cubicBezTo>
                  <a:pt x="-27730" y="1701035"/>
                  <a:pt x="26606" y="1452284"/>
                  <a:pt x="0" y="1283818"/>
                </a:cubicBezTo>
                <a:cubicBezTo>
                  <a:pt x="-26606" y="1115352"/>
                  <a:pt x="30668" y="803665"/>
                  <a:pt x="0" y="658368"/>
                </a:cubicBezTo>
                <a:cubicBezTo>
                  <a:pt x="-30668" y="513071"/>
                  <a:pt x="-25877" y="206887"/>
                  <a:pt x="0" y="0"/>
                </a:cubicBezTo>
                <a:close/>
              </a:path>
              <a:path w="4335476" h="3291840" stroke="0" extrusionOk="0">
                <a:moveTo>
                  <a:pt x="0" y="0"/>
                </a:moveTo>
                <a:cubicBezTo>
                  <a:pt x="242791" y="20554"/>
                  <a:pt x="355456" y="26937"/>
                  <a:pt x="575999" y="0"/>
                </a:cubicBezTo>
                <a:cubicBezTo>
                  <a:pt x="796542" y="-26937"/>
                  <a:pt x="831600" y="6427"/>
                  <a:pt x="1065288" y="0"/>
                </a:cubicBezTo>
                <a:cubicBezTo>
                  <a:pt x="1298976" y="-6427"/>
                  <a:pt x="1520955" y="28193"/>
                  <a:pt x="1771352" y="0"/>
                </a:cubicBezTo>
                <a:cubicBezTo>
                  <a:pt x="2021749" y="-28193"/>
                  <a:pt x="2114137" y="5032"/>
                  <a:pt x="2347351" y="0"/>
                </a:cubicBezTo>
                <a:cubicBezTo>
                  <a:pt x="2580565" y="-5032"/>
                  <a:pt x="2760733" y="16794"/>
                  <a:pt x="2923350" y="0"/>
                </a:cubicBezTo>
                <a:cubicBezTo>
                  <a:pt x="3085967" y="-16794"/>
                  <a:pt x="3371433" y="-29129"/>
                  <a:pt x="3629413" y="0"/>
                </a:cubicBezTo>
                <a:cubicBezTo>
                  <a:pt x="3887393" y="29129"/>
                  <a:pt x="4151916" y="-16812"/>
                  <a:pt x="4335476" y="0"/>
                </a:cubicBezTo>
                <a:cubicBezTo>
                  <a:pt x="4317592" y="331098"/>
                  <a:pt x="4344524" y="436660"/>
                  <a:pt x="4335476" y="724205"/>
                </a:cubicBezTo>
                <a:cubicBezTo>
                  <a:pt x="4326428" y="1011750"/>
                  <a:pt x="4339945" y="1157011"/>
                  <a:pt x="4335476" y="1316736"/>
                </a:cubicBezTo>
                <a:cubicBezTo>
                  <a:pt x="4331007" y="1476461"/>
                  <a:pt x="4322919" y="1786332"/>
                  <a:pt x="4335476" y="1909267"/>
                </a:cubicBezTo>
                <a:cubicBezTo>
                  <a:pt x="4348033" y="2032202"/>
                  <a:pt x="4312563" y="2240494"/>
                  <a:pt x="4335476" y="2567635"/>
                </a:cubicBezTo>
                <a:cubicBezTo>
                  <a:pt x="4358389" y="2894776"/>
                  <a:pt x="4326846" y="3127322"/>
                  <a:pt x="4335476" y="3291840"/>
                </a:cubicBezTo>
                <a:cubicBezTo>
                  <a:pt x="4177279" y="3304940"/>
                  <a:pt x="3966923" y="3296008"/>
                  <a:pt x="3846187" y="3291840"/>
                </a:cubicBezTo>
                <a:cubicBezTo>
                  <a:pt x="3725451" y="3287672"/>
                  <a:pt x="3333864" y="3292173"/>
                  <a:pt x="3140123" y="3291840"/>
                </a:cubicBezTo>
                <a:cubicBezTo>
                  <a:pt x="2946382" y="3291507"/>
                  <a:pt x="2852604" y="3297488"/>
                  <a:pt x="2607479" y="3291840"/>
                </a:cubicBezTo>
                <a:cubicBezTo>
                  <a:pt x="2362354" y="3286192"/>
                  <a:pt x="2293210" y="3261440"/>
                  <a:pt x="1988125" y="3291840"/>
                </a:cubicBezTo>
                <a:cubicBezTo>
                  <a:pt x="1683040" y="3322240"/>
                  <a:pt x="1586757" y="3270514"/>
                  <a:pt x="1282062" y="3291840"/>
                </a:cubicBezTo>
                <a:cubicBezTo>
                  <a:pt x="977367" y="3313166"/>
                  <a:pt x="910563" y="3280598"/>
                  <a:pt x="662708" y="3291840"/>
                </a:cubicBezTo>
                <a:cubicBezTo>
                  <a:pt x="414853" y="3303082"/>
                  <a:pt x="136121" y="3293238"/>
                  <a:pt x="0" y="3291840"/>
                </a:cubicBezTo>
                <a:cubicBezTo>
                  <a:pt x="27984" y="3034804"/>
                  <a:pt x="10516" y="2836225"/>
                  <a:pt x="0" y="2699309"/>
                </a:cubicBezTo>
                <a:cubicBezTo>
                  <a:pt x="-10516" y="2562393"/>
                  <a:pt x="3130" y="2303245"/>
                  <a:pt x="0" y="2073859"/>
                </a:cubicBezTo>
                <a:cubicBezTo>
                  <a:pt x="-3130" y="1844473"/>
                  <a:pt x="31307" y="1695847"/>
                  <a:pt x="0" y="1349654"/>
                </a:cubicBezTo>
                <a:cubicBezTo>
                  <a:pt x="-31307" y="1003461"/>
                  <a:pt x="-10892" y="998808"/>
                  <a:pt x="0" y="691286"/>
                </a:cubicBezTo>
                <a:cubicBezTo>
                  <a:pt x="10892" y="383764"/>
                  <a:pt x="-32460" y="219287"/>
                  <a:pt x="0" y="0"/>
                </a:cubicBezTo>
                <a:close/>
              </a:path>
            </a:pathLst>
          </a:custGeom>
          <a:ln w="1016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3ED81A-D423-BD71-93CE-2AFDE67A21F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428" r="17014"/>
          <a:stretch>
            <a:fillRect/>
          </a:stretch>
        </p:blipFill>
        <p:spPr>
          <a:xfrm>
            <a:off x="29925899" y="11416144"/>
            <a:ext cx="4122518" cy="3291840"/>
          </a:xfrm>
          <a:custGeom>
            <a:avLst/>
            <a:gdLst>
              <a:gd name="csX0" fmla="*/ 0 w 4122518"/>
              <a:gd name="csY0" fmla="*/ 0 h 3291840"/>
              <a:gd name="csX1" fmla="*/ 563411 w 4122518"/>
              <a:gd name="csY1" fmla="*/ 0 h 3291840"/>
              <a:gd name="csX2" fmla="*/ 1209272 w 4122518"/>
              <a:gd name="csY2" fmla="*/ 0 h 3291840"/>
              <a:gd name="csX3" fmla="*/ 1772683 w 4122518"/>
              <a:gd name="csY3" fmla="*/ 0 h 3291840"/>
              <a:gd name="csX4" fmla="*/ 2459769 w 4122518"/>
              <a:gd name="csY4" fmla="*/ 0 h 3291840"/>
              <a:gd name="csX5" fmla="*/ 3064405 w 4122518"/>
              <a:gd name="csY5" fmla="*/ 0 h 3291840"/>
              <a:gd name="csX6" fmla="*/ 4122518 w 4122518"/>
              <a:gd name="csY6" fmla="*/ 0 h 3291840"/>
              <a:gd name="csX7" fmla="*/ 4122518 w 4122518"/>
              <a:gd name="csY7" fmla="*/ 724205 h 3291840"/>
              <a:gd name="csX8" fmla="*/ 4122518 w 4122518"/>
              <a:gd name="csY8" fmla="*/ 1382573 h 3291840"/>
              <a:gd name="csX9" fmla="*/ 4122518 w 4122518"/>
              <a:gd name="csY9" fmla="*/ 2040941 h 3291840"/>
              <a:gd name="csX10" fmla="*/ 4122518 w 4122518"/>
              <a:gd name="csY10" fmla="*/ 3291840 h 3291840"/>
              <a:gd name="csX11" fmla="*/ 3559107 w 4122518"/>
              <a:gd name="csY11" fmla="*/ 3291840 h 3291840"/>
              <a:gd name="csX12" fmla="*/ 2830796 w 4122518"/>
              <a:gd name="csY12" fmla="*/ 3291840 h 3291840"/>
              <a:gd name="csX13" fmla="*/ 2143709 w 4122518"/>
              <a:gd name="csY13" fmla="*/ 3291840 h 3291840"/>
              <a:gd name="csX14" fmla="*/ 1415398 w 4122518"/>
              <a:gd name="csY14" fmla="*/ 3291840 h 3291840"/>
              <a:gd name="csX15" fmla="*/ 645861 w 4122518"/>
              <a:gd name="csY15" fmla="*/ 3291840 h 3291840"/>
              <a:gd name="csX16" fmla="*/ 0 w 4122518"/>
              <a:gd name="csY16" fmla="*/ 3291840 h 3291840"/>
              <a:gd name="csX17" fmla="*/ 0 w 4122518"/>
              <a:gd name="csY17" fmla="*/ 2633472 h 3291840"/>
              <a:gd name="csX18" fmla="*/ 0 w 4122518"/>
              <a:gd name="csY18" fmla="*/ 1909267 h 3291840"/>
              <a:gd name="csX19" fmla="*/ 0 w 4122518"/>
              <a:gd name="csY19" fmla="*/ 1349654 h 3291840"/>
              <a:gd name="csX20" fmla="*/ 0 w 4122518"/>
              <a:gd name="csY20" fmla="*/ 691286 h 3291840"/>
              <a:gd name="csX21" fmla="*/ 0 w 4122518"/>
              <a:gd name="csY21" fmla="*/ 0 h 32918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122518" h="3291840" fill="none" extrusionOk="0">
                <a:moveTo>
                  <a:pt x="0" y="0"/>
                </a:moveTo>
                <a:cubicBezTo>
                  <a:pt x="116038" y="2614"/>
                  <a:pt x="359384" y="-13907"/>
                  <a:pt x="563411" y="0"/>
                </a:cubicBezTo>
                <a:cubicBezTo>
                  <a:pt x="767438" y="13907"/>
                  <a:pt x="967701" y="30370"/>
                  <a:pt x="1209272" y="0"/>
                </a:cubicBezTo>
                <a:cubicBezTo>
                  <a:pt x="1450843" y="-30370"/>
                  <a:pt x="1595942" y="3666"/>
                  <a:pt x="1772683" y="0"/>
                </a:cubicBezTo>
                <a:cubicBezTo>
                  <a:pt x="1949424" y="-3666"/>
                  <a:pt x="2296181" y="-32927"/>
                  <a:pt x="2459769" y="0"/>
                </a:cubicBezTo>
                <a:cubicBezTo>
                  <a:pt x="2623357" y="32927"/>
                  <a:pt x="2877152" y="-10865"/>
                  <a:pt x="3064405" y="0"/>
                </a:cubicBezTo>
                <a:cubicBezTo>
                  <a:pt x="3251658" y="10865"/>
                  <a:pt x="3764720" y="37211"/>
                  <a:pt x="4122518" y="0"/>
                </a:cubicBezTo>
                <a:cubicBezTo>
                  <a:pt x="4094393" y="261046"/>
                  <a:pt x="4141414" y="439839"/>
                  <a:pt x="4122518" y="724205"/>
                </a:cubicBezTo>
                <a:cubicBezTo>
                  <a:pt x="4103622" y="1008571"/>
                  <a:pt x="4097039" y="1219412"/>
                  <a:pt x="4122518" y="1382573"/>
                </a:cubicBezTo>
                <a:cubicBezTo>
                  <a:pt x="4147997" y="1545734"/>
                  <a:pt x="4145966" y="1869021"/>
                  <a:pt x="4122518" y="2040941"/>
                </a:cubicBezTo>
                <a:cubicBezTo>
                  <a:pt x="4099070" y="2212861"/>
                  <a:pt x="4173343" y="2674247"/>
                  <a:pt x="4122518" y="3291840"/>
                </a:cubicBezTo>
                <a:cubicBezTo>
                  <a:pt x="3942382" y="3314623"/>
                  <a:pt x="3732161" y="3264620"/>
                  <a:pt x="3559107" y="3291840"/>
                </a:cubicBezTo>
                <a:cubicBezTo>
                  <a:pt x="3386053" y="3319060"/>
                  <a:pt x="3145441" y="3257360"/>
                  <a:pt x="2830796" y="3291840"/>
                </a:cubicBezTo>
                <a:cubicBezTo>
                  <a:pt x="2516151" y="3326320"/>
                  <a:pt x="2301922" y="3259400"/>
                  <a:pt x="2143709" y="3291840"/>
                </a:cubicBezTo>
                <a:cubicBezTo>
                  <a:pt x="1985496" y="3324280"/>
                  <a:pt x="1726580" y="3283077"/>
                  <a:pt x="1415398" y="3291840"/>
                </a:cubicBezTo>
                <a:cubicBezTo>
                  <a:pt x="1104216" y="3300603"/>
                  <a:pt x="1023176" y="3328423"/>
                  <a:pt x="645861" y="3291840"/>
                </a:cubicBezTo>
                <a:cubicBezTo>
                  <a:pt x="268546" y="3255257"/>
                  <a:pt x="218974" y="3312786"/>
                  <a:pt x="0" y="3291840"/>
                </a:cubicBezTo>
                <a:cubicBezTo>
                  <a:pt x="32863" y="3102458"/>
                  <a:pt x="-15004" y="2847819"/>
                  <a:pt x="0" y="2633472"/>
                </a:cubicBezTo>
                <a:cubicBezTo>
                  <a:pt x="15004" y="2419125"/>
                  <a:pt x="19082" y="2182218"/>
                  <a:pt x="0" y="1909267"/>
                </a:cubicBezTo>
                <a:cubicBezTo>
                  <a:pt x="-19082" y="1636317"/>
                  <a:pt x="-11096" y="1532462"/>
                  <a:pt x="0" y="1349654"/>
                </a:cubicBezTo>
                <a:cubicBezTo>
                  <a:pt x="11096" y="1166846"/>
                  <a:pt x="16324" y="995301"/>
                  <a:pt x="0" y="691286"/>
                </a:cubicBezTo>
                <a:cubicBezTo>
                  <a:pt x="-16324" y="387271"/>
                  <a:pt x="9786" y="161258"/>
                  <a:pt x="0" y="0"/>
                </a:cubicBezTo>
                <a:close/>
              </a:path>
              <a:path w="4122518" h="3291840" stroke="0" extrusionOk="0">
                <a:moveTo>
                  <a:pt x="0" y="0"/>
                </a:moveTo>
                <a:cubicBezTo>
                  <a:pt x="171359" y="-27920"/>
                  <a:pt x="470735" y="-21787"/>
                  <a:pt x="604636" y="0"/>
                </a:cubicBezTo>
                <a:cubicBezTo>
                  <a:pt x="738537" y="21787"/>
                  <a:pt x="957373" y="10532"/>
                  <a:pt x="1209272" y="0"/>
                </a:cubicBezTo>
                <a:cubicBezTo>
                  <a:pt x="1461171" y="-10532"/>
                  <a:pt x="1657573" y="13554"/>
                  <a:pt x="1937583" y="0"/>
                </a:cubicBezTo>
                <a:cubicBezTo>
                  <a:pt x="2217593" y="-13554"/>
                  <a:pt x="2379065" y="28830"/>
                  <a:pt x="2542219" y="0"/>
                </a:cubicBezTo>
                <a:cubicBezTo>
                  <a:pt x="2705373" y="-28830"/>
                  <a:pt x="2924711" y="2518"/>
                  <a:pt x="3270531" y="0"/>
                </a:cubicBezTo>
                <a:cubicBezTo>
                  <a:pt x="3616351" y="-2518"/>
                  <a:pt x="3697948" y="-23799"/>
                  <a:pt x="4122518" y="0"/>
                </a:cubicBezTo>
                <a:cubicBezTo>
                  <a:pt x="4131707" y="194034"/>
                  <a:pt x="4143542" y="319075"/>
                  <a:pt x="4122518" y="592531"/>
                </a:cubicBezTo>
                <a:cubicBezTo>
                  <a:pt x="4101494" y="865987"/>
                  <a:pt x="4104606" y="933044"/>
                  <a:pt x="4122518" y="1152144"/>
                </a:cubicBezTo>
                <a:cubicBezTo>
                  <a:pt x="4140430" y="1371244"/>
                  <a:pt x="4139700" y="1480608"/>
                  <a:pt x="4122518" y="1711757"/>
                </a:cubicBezTo>
                <a:cubicBezTo>
                  <a:pt x="4105336" y="1942906"/>
                  <a:pt x="4106927" y="2128256"/>
                  <a:pt x="4122518" y="2271370"/>
                </a:cubicBezTo>
                <a:cubicBezTo>
                  <a:pt x="4138109" y="2414484"/>
                  <a:pt x="4143284" y="2858659"/>
                  <a:pt x="4122518" y="3291840"/>
                </a:cubicBezTo>
                <a:cubicBezTo>
                  <a:pt x="3784078" y="3306709"/>
                  <a:pt x="3587027" y="3295539"/>
                  <a:pt x="3394206" y="3291840"/>
                </a:cubicBezTo>
                <a:cubicBezTo>
                  <a:pt x="3201385" y="3288141"/>
                  <a:pt x="2948931" y="3270898"/>
                  <a:pt x="2624670" y="3291840"/>
                </a:cubicBezTo>
                <a:cubicBezTo>
                  <a:pt x="2300409" y="3312782"/>
                  <a:pt x="2186428" y="3263075"/>
                  <a:pt x="1937583" y="3291840"/>
                </a:cubicBezTo>
                <a:cubicBezTo>
                  <a:pt x="1688738" y="3320605"/>
                  <a:pt x="1590028" y="3298210"/>
                  <a:pt x="1374173" y="3291840"/>
                </a:cubicBezTo>
                <a:cubicBezTo>
                  <a:pt x="1158318" y="3285471"/>
                  <a:pt x="964356" y="3318234"/>
                  <a:pt x="604636" y="3291840"/>
                </a:cubicBezTo>
                <a:cubicBezTo>
                  <a:pt x="244916" y="3265446"/>
                  <a:pt x="215760" y="3270700"/>
                  <a:pt x="0" y="3291840"/>
                </a:cubicBezTo>
                <a:cubicBezTo>
                  <a:pt x="358" y="3150423"/>
                  <a:pt x="-4588" y="2898428"/>
                  <a:pt x="0" y="2699309"/>
                </a:cubicBezTo>
                <a:cubicBezTo>
                  <a:pt x="4588" y="2500190"/>
                  <a:pt x="-28684" y="2244569"/>
                  <a:pt x="0" y="2106778"/>
                </a:cubicBezTo>
                <a:cubicBezTo>
                  <a:pt x="28684" y="1968987"/>
                  <a:pt x="13922" y="1725033"/>
                  <a:pt x="0" y="1514246"/>
                </a:cubicBezTo>
                <a:cubicBezTo>
                  <a:pt x="-13922" y="1303459"/>
                  <a:pt x="14604" y="943107"/>
                  <a:pt x="0" y="790042"/>
                </a:cubicBezTo>
                <a:cubicBezTo>
                  <a:pt x="-14604" y="636977"/>
                  <a:pt x="29821" y="251923"/>
                  <a:pt x="0" y="0"/>
                </a:cubicBezTo>
                <a:close/>
              </a:path>
            </a:pathLst>
          </a:custGeom>
          <a:ln w="1016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60570094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B4855D3C-0858-2EC4-4759-E611CBDD3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"/>
          <a:stretch>
            <a:fillRect/>
          </a:stretch>
        </p:blipFill>
        <p:spPr bwMode="auto">
          <a:xfrm>
            <a:off x="29994521" y="6937095"/>
            <a:ext cx="3991980" cy="3616780"/>
          </a:xfrm>
          <a:custGeom>
            <a:avLst/>
            <a:gdLst>
              <a:gd name="csX0" fmla="*/ 0 w 3991980"/>
              <a:gd name="csY0" fmla="*/ 0 h 3616780"/>
              <a:gd name="csX1" fmla="*/ 545571 w 3991980"/>
              <a:gd name="csY1" fmla="*/ 0 h 3616780"/>
              <a:gd name="csX2" fmla="*/ 1131061 w 3991980"/>
              <a:gd name="csY2" fmla="*/ 0 h 3616780"/>
              <a:gd name="csX3" fmla="*/ 1676632 w 3991980"/>
              <a:gd name="csY3" fmla="*/ 0 h 3616780"/>
              <a:gd name="csX4" fmla="*/ 2341962 w 3991980"/>
              <a:gd name="csY4" fmla="*/ 0 h 3616780"/>
              <a:gd name="csX5" fmla="*/ 3007292 w 3991980"/>
              <a:gd name="csY5" fmla="*/ 0 h 3616780"/>
              <a:gd name="csX6" fmla="*/ 3991980 w 3991980"/>
              <a:gd name="csY6" fmla="*/ 0 h 3616780"/>
              <a:gd name="csX7" fmla="*/ 3991980 w 3991980"/>
              <a:gd name="csY7" fmla="*/ 638964 h 3616780"/>
              <a:gd name="csX8" fmla="*/ 3991980 w 3991980"/>
              <a:gd name="csY8" fmla="*/ 1314097 h 3616780"/>
              <a:gd name="csX9" fmla="*/ 3991980 w 3991980"/>
              <a:gd name="csY9" fmla="*/ 1916893 h 3616780"/>
              <a:gd name="csX10" fmla="*/ 3991980 w 3991980"/>
              <a:gd name="csY10" fmla="*/ 2555858 h 3616780"/>
              <a:gd name="csX11" fmla="*/ 3991980 w 3991980"/>
              <a:gd name="csY11" fmla="*/ 3616780 h 3616780"/>
              <a:gd name="csX12" fmla="*/ 3326650 w 3991980"/>
              <a:gd name="csY12" fmla="*/ 3616780 h 3616780"/>
              <a:gd name="csX13" fmla="*/ 2781079 w 3991980"/>
              <a:gd name="csY13" fmla="*/ 3616780 h 3616780"/>
              <a:gd name="csX14" fmla="*/ 2155669 w 3991980"/>
              <a:gd name="csY14" fmla="*/ 3616780 h 3616780"/>
              <a:gd name="csX15" fmla="*/ 1570179 w 3991980"/>
              <a:gd name="csY15" fmla="*/ 3616780 h 3616780"/>
              <a:gd name="csX16" fmla="*/ 984688 w 3991980"/>
              <a:gd name="csY16" fmla="*/ 3616780 h 3616780"/>
              <a:gd name="csX17" fmla="*/ 0 w 3991980"/>
              <a:gd name="csY17" fmla="*/ 3616780 h 3616780"/>
              <a:gd name="csX18" fmla="*/ 0 w 3991980"/>
              <a:gd name="csY18" fmla="*/ 2977816 h 3616780"/>
              <a:gd name="csX19" fmla="*/ 0 w 3991980"/>
              <a:gd name="csY19" fmla="*/ 2411187 h 3616780"/>
              <a:gd name="csX20" fmla="*/ 0 w 3991980"/>
              <a:gd name="csY20" fmla="*/ 1880726 h 3616780"/>
              <a:gd name="csX21" fmla="*/ 0 w 3991980"/>
              <a:gd name="csY21" fmla="*/ 1350265 h 3616780"/>
              <a:gd name="csX22" fmla="*/ 0 w 3991980"/>
              <a:gd name="csY22" fmla="*/ 675132 h 3616780"/>
              <a:gd name="csX23" fmla="*/ 0 w 3991980"/>
              <a:gd name="csY23" fmla="*/ 0 h 36167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3991980" h="3616780" extrusionOk="0">
                <a:moveTo>
                  <a:pt x="0" y="0"/>
                </a:moveTo>
                <a:cubicBezTo>
                  <a:pt x="264297" y="-18711"/>
                  <a:pt x="306358" y="-3769"/>
                  <a:pt x="545571" y="0"/>
                </a:cubicBezTo>
                <a:cubicBezTo>
                  <a:pt x="784784" y="3769"/>
                  <a:pt x="994469" y="4844"/>
                  <a:pt x="1131061" y="0"/>
                </a:cubicBezTo>
                <a:cubicBezTo>
                  <a:pt x="1267653" y="-4844"/>
                  <a:pt x="1511342" y="-22482"/>
                  <a:pt x="1676632" y="0"/>
                </a:cubicBezTo>
                <a:cubicBezTo>
                  <a:pt x="1841922" y="22482"/>
                  <a:pt x="2059783" y="9557"/>
                  <a:pt x="2341962" y="0"/>
                </a:cubicBezTo>
                <a:cubicBezTo>
                  <a:pt x="2624141" y="-9557"/>
                  <a:pt x="2752887" y="-4153"/>
                  <a:pt x="3007292" y="0"/>
                </a:cubicBezTo>
                <a:cubicBezTo>
                  <a:pt x="3261697" y="4153"/>
                  <a:pt x="3596013" y="-47496"/>
                  <a:pt x="3991980" y="0"/>
                </a:cubicBezTo>
                <a:cubicBezTo>
                  <a:pt x="3969084" y="309871"/>
                  <a:pt x="3982317" y="390785"/>
                  <a:pt x="3991980" y="638964"/>
                </a:cubicBezTo>
                <a:cubicBezTo>
                  <a:pt x="4001643" y="887143"/>
                  <a:pt x="4024307" y="1082460"/>
                  <a:pt x="3991980" y="1314097"/>
                </a:cubicBezTo>
                <a:cubicBezTo>
                  <a:pt x="3959653" y="1545734"/>
                  <a:pt x="3978349" y="1662415"/>
                  <a:pt x="3991980" y="1916893"/>
                </a:cubicBezTo>
                <a:cubicBezTo>
                  <a:pt x="4005611" y="2171371"/>
                  <a:pt x="3976778" y="2369365"/>
                  <a:pt x="3991980" y="2555858"/>
                </a:cubicBezTo>
                <a:cubicBezTo>
                  <a:pt x="4007182" y="2742351"/>
                  <a:pt x="4028058" y="3189263"/>
                  <a:pt x="3991980" y="3616780"/>
                </a:cubicBezTo>
                <a:cubicBezTo>
                  <a:pt x="3743807" y="3629705"/>
                  <a:pt x="3533308" y="3594433"/>
                  <a:pt x="3326650" y="3616780"/>
                </a:cubicBezTo>
                <a:cubicBezTo>
                  <a:pt x="3119992" y="3639128"/>
                  <a:pt x="2914825" y="3602131"/>
                  <a:pt x="2781079" y="3616780"/>
                </a:cubicBezTo>
                <a:cubicBezTo>
                  <a:pt x="2647333" y="3631429"/>
                  <a:pt x="2334480" y="3600837"/>
                  <a:pt x="2155669" y="3616780"/>
                </a:cubicBezTo>
                <a:cubicBezTo>
                  <a:pt x="1976858" y="3632724"/>
                  <a:pt x="1713140" y="3633477"/>
                  <a:pt x="1570179" y="3616780"/>
                </a:cubicBezTo>
                <a:cubicBezTo>
                  <a:pt x="1427218" y="3600084"/>
                  <a:pt x="1159788" y="3645032"/>
                  <a:pt x="984688" y="3616780"/>
                </a:cubicBezTo>
                <a:cubicBezTo>
                  <a:pt x="809588" y="3588528"/>
                  <a:pt x="485145" y="3597326"/>
                  <a:pt x="0" y="3616780"/>
                </a:cubicBezTo>
                <a:cubicBezTo>
                  <a:pt x="15" y="3352223"/>
                  <a:pt x="-970" y="3245601"/>
                  <a:pt x="0" y="2977816"/>
                </a:cubicBezTo>
                <a:cubicBezTo>
                  <a:pt x="970" y="2710031"/>
                  <a:pt x="3971" y="2558599"/>
                  <a:pt x="0" y="2411187"/>
                </a:cubicBezTo>
                <a:cubicBezTo>
                  <a:pt x="-3971" y="2263775"/>
                  <a:pt x="-1490" y="2022773"/>
                  <a:pt x="0" y="1880726"/>
                </a:cubicBezTo>
                <a:cubicBezTo>
                  <a:pt x="1490" y="1738679"/>
                  <a:pt x="-18288" y="1601219"/>
                  <a:pt x="0" y="1350265"/>
                </a:cubicBezTo>
                <a:cubicBezTo>
                  <a:pt x="18288" y="1099311"/>
                  <a:pt x="-19350" y="830679"/>
                  <a:pt x="0" y="675132"/>
                </a:cubicBezTo>
                <a:cubicBezTo>
                  <a:pt x="19350" y="519585"/>
                  <a:pt x="-29840" y="314175"/>
                  <a:pt x="0" y="0"/>
                </a:cubicBezTo>
                <a:close/>
              </a:path>
            </a:pathLst>
          </a:custGeom>
          <a:noFill/>
          <a:ln w="1016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4">
            <a:extLst>
              <a:ext uri="{FF2B5EF4-FFF2-40B4-BE49-F238E27FC236}">
                <a16:creationId xmlns:a16="http://schemas.microsoft.com/office/drawing/2014/main" id="{957B69C0-C782-A824-E81A-6BBBEC3D7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167" y="3350481"/>
            <a:ext cx="3427413" cy="2286000"/>
          </a:xfrm>
          <a:custGeom>
            <a:avLst/>
            <a:gdLst>
              <a:gd name="csX0" fmla="*/ 0 w 3427413"/>
              <a:gd name="csY0" fmla="*/ 0 h 2286000"/>
              <a:gd name="csX1" fmla="*/ 719757 w 3427413"/>
              <a:gd name="csY1" fmla="*/ 0 h 2286000"/>
              <a:gd name="csX2" fmla="*/ 1439513 w 3427413"/>
              <a:gd name="csY2" fmla="*/ 0 h 2286000"/>
              <a:gd name="csX3" fmla="*/ 2124996 w 3427413"/>
              <a:gd name="csY3" fmla="*/ 0 h 2286000"/>
              <a:gd name="csX4" fmla="*/ 2741930 w 3427413"/>
              <a:gd name="csY4" fmla="*/ 0 h 2286000"/>
              <a:gd name="csX5" fmla="*/ 3427413 w 3427413"/>
              <a:gd name="csY5" fmla="*/ 0 h 2286000"/>
              <a:gd name="csX6" fmla="*/ 3427413 w 3427413"/>
              <a:gd name="csY6" fmla="*/ 502920 h 2286000"/>
              <a:gd name="csX7" fmla="*/ 3427413 w 3427413"/>
              <a:gd name="csY7" fmla="*/ 1005840 h 2286000"/>
              <a:gd name="csX8" fmla="*/ 3427413 w 3427413"/>
              <a:gd name="csY8" fmla="*/ 1577340 h 2286000"/>
              <a:gd name="csX9" fmla="*/ 3427413 w 3427413"/>
              <a:gd name="csY9" fmla="*/ 2286000 h 2286000"/>
              <a:gd name="csX10" fmla="*/ 2741930 w 3427413"/>
              <a:gd name="csY10" fmla="*/ 2286000 h 2286000"/>
              <a:gd name="csX11" fmla="*/ 2056448 w 3427413"/>
              <a:gd name="csY11" fmla="*/ 2286000 h 2286000"/>
              <a:gd name="csX12" fmla="*/ 1405239 w 3427413"/>
              <a:gd name="csY12" fmla="*/ 2286000 h 2286000"/>
              <a:gd name="csX13" fmla="*/ 822579 w 3427413"/>
              <a:gd name="csY13" fmla="*/ 2286000 h 2286000"/>
              <a:gd name="csX14" fmla="*/ 0 w 3427413"/>
              <a:gd name="csY14" fmla="*/ 2286000 h 2286000"/>
              <a:gd name="csX15" fmla="*/ 0 w 3427413"/>
              <a:gd name="csY15" fmla="*/ 1691640 h 2286000"/>
              <a:gd name="csX16" fmla="*/ 0 w 3427413"/>
              <a:gd name="csY16" fmla="*/ 1074420 h 2286000"/>
              <a:gd name="csX17" fmla="*/ 0 w 3427413"/>
              <a:gd name="csY17" fmla="*/ 571500 h 2286000"/>
              <a:gd name="csX18" fmla="*/ 0 w 3427413"/>
              <a:gd name="csY18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427413" h="2286000" extrusionOk="0">
                <a:moveTo>
                  <a:pt x="0" y="0"/>
                </a:moveTo>
                <a:cubicBezTo>
                  <a:pt x="192817" y="7553"/>
                  <a:pt x="504128" y="11863"/>
                  <a:pt x="719757" y="0"/>
                </a:cubicBezTo>
                <a:cubicBezTo>
                  <a:pt x="935386" y="-11863"/>
                  <a:pt x="1166205" y="-23626"/>
                  <a:pt x="1439513" y="0"/>
                </a:cubicBezTo>
                <a:cubicBezTo>
                  <a:pt x="1712821" y="23626"/>
                  <a:pt x="1901891" y="28494"/>
                  <a:pt x="2124996" y="0"/>
                </a:cubicBezTo>
                <a:cubicBezTo>
                  <a:pt x="2348101" y="-28494"/>
                  <a:pt x="2568872" y="373"/>
                  <a:pt x="2741930" y="0"/>
                </a:cubicBezTo>
                <a:cubicBezTo>
                  <a:pt x="2914988" y="-373"/>
                  <a:pt x="3165399" y="3476"/>
                  <a:pt x="3427413" y="0"/>
                </a:cubicBezTo>
                <a:cubicBezTo>
                  <a:pt x="3404529" y="184530"/>
                  <a:pt x="3436658" y="270011"/>
                  <a:pt x="3427413" y="502920"/>
                </a:cubicBezTo>
                <a:cubicBezTo>
                  <a:pt x="3418168" y="735829"/>
                  <a:pt x="3440963" y="792725"/>
                  <a:pt x="3427413" y="1005840"/>
                </a:cubicBezTo>
                <a:cubicBezTo>
                  <a:pt x="3413863" y="1218955"/>
                  <a:pt x="3452216" y="1416152"/>
                  <a:pt x="3427413" y="1577340"/>
                </a:cubicBezTo>
                <a:cubicBezTo>
                  <a:pt x="3402610" y="1738528"/>
                  <a:pt x="3453916" y="2027467"/>
                  <a:pt x="3427413" y="2286000"/>
                </a:cubicBezTo>
                <a:cubicBezTo>
                  <a:pt x="3257295" y="2298223"/>
                  <a:pt x="3072013" y="2297428"/>
                  <a:pt x="2741930" y="2286000"/>
                </a:cubicBezTo>
                <a:cubicBezTo>
                  <a:pt x="2411847" y="2274572"/>
                  <a:pt x="2387378" y="2311491"/>
                  <a:pt x="2056448" y="2286000"/>
                </a:cubicBezTo>
                <a:cubicBezTo>
                  <a:pt x="1725518" y="2260509"/>
                  <a:pt x="1582405" y="2315773"/>
                  <a:pt x="1405239" y="2286000"/>
                </a:cubicBezTo>
                <a:cubicBezTo>
                  <a:pt x="1228073" y="2256227"/>
                  <a:pt x="1083568" y="2258812"/>
                  <a:pt x="822579" y="2286000"/>
                </a:cubicBezTo>
                <a:cubicBezTo>
                  <a:pt x="561590" y="2313188"/>
                  <a:pt x="375877" y="2247306"/>
                  <a:pt x="0" y="2286000"/>
                </a:cubicBezTo>
                <a:cubicBezTo>
                  <a:pt x="12420" y="2005843"/>
                  <a:pt x="29308" y="1846620"/>
                  <a:pt x="0" y="1691640"/>
                </a:cubicBezTo>
                <a:cubicBezTo>
                  <a:pt x="-29308" y="1536660"/>
                  <a:pt x="-24762" y="1377886"/>
                  <a:pt x="0" y="1074420"/>
                </a:cubicBezTo>
                <a:cubicBezTo>
                  <a:pt x="24762" y="770954"/>
                  <a:pt x="-369" y="724813"/>
                  <a:pt x="0" y="571500"/>
                </a:cubicBezTo>
                <a:cubicBezTo>
                  <a:pt x="369" y="418187"/>
                  <a:pt x="22007" y="230957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33906172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8">
            <a:extLst>
              <a:ext uri="{FF2B5EF4-FFF2-40B4-BE49-F238E27FC236}">
                <a16:creationId xmlns:a16="http://schemas.microsoft.com/office/drawing/2014/main" id="{0A77AD67-0540-4F52-8755-FDCBF34C12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88"/>
          <a:stretch>
            <a:fillRect/>
          </a:stretch>
        </p:blipFill>
        <p:spPr bwMode="auto">
          <a:xfrm>
            <a:off x="38605144" y="3350481"/>
            <a:ext cx="1951282" cy="2286000"/>
          </a:xfrm>
          <a:custGeom>
            <a:avLst/>
            <a:gdLst>
              <a:gd name="csX0" fmla="*/ 0 w 1951282"/>
              <a:gd name="csY0" fmla="*/ 0 h 2286000"/>
              <a:gd name="csX1" fmla="*/ 630915 w 1951282"/>
              <a:gd name="csY1" fmla="*/ 0 h 2286000"/>
              <a:gd name="csX2" fmla="*/ 1242316 w 1951282"/>
              <a:gd name="csY2" fmla="*/ 0 h 2286000"/>
              <a:gd name="csX3" fmla="*/ 1951282 w 1951282"/>
              <a:gd name="csY3" fmla="*/ 0 h 2286000"/>
              <a:gd name="csX4" fmla="*/ 1951282 w 1951282"/>
              <a:gd name="csY4" fmla="*/ 571500 h 2286000"/>
              <a:gd name="csX5" fmla="*/ 1951282 w 1951282"/>
              <a:gd name="csY5" fmla="*/ 1074420 h 2286000"/>
              <a:gd name="csX6" fmla="*/ 1951282 w 1951282"/>
              <a:gd name="csY6" fmla="*/ 1623060 h 2286000"/>
              <a:gd name="csX7" fmla="*/ 1951282 w 1951282"/>
              <a:gd name="csY7" fmla="*/ 2286000 h 2286000"/>
              <a:gd name="csX8" fmla="*/ 1339880 w 1951282"/>
              <a:gd name="csY8" fmla="*/ 2286000 h 2286000"/>
              <a:gd name="csX9" fmla="*/ 689453 w 1951282"/>
              <a:gd name="csY9" fmla="*/ 2286000 h 2286000"/>
              <a:gd name="csX10" fmla="*/ 0 w 1951282"/>
              <a:gd name="csY10" fmla="*/ 2286000 h 2286000"/>
              <a:gd name="csX11" fmla="*/ 0 w 1951282"/>
              <a:gd name="csY11" fmla="*/ 1714500 h 2286000"/>
              <a:gd name="csX12" fmla="*/ 0 w 1951282"/>
              <a:gd name="csY12" fmla="*/ 1120140 h 2286000"/>
              <a:gd name="csX13" fmla="*/ 0 w 1951282"/>
              <a:gd name="csY13" fmla="*/ 525780 h 2286000"/>
              <a:gd name="csX14" fmla="*/ 0 w 1951282"/>
              <a:gd name="csY14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951282" h="2286000" extrusionOk="0">
                <a:moveTo>
                  <a:pt x="0" y="0"/>
                </a:moveTo>
                <a:cubicBezTo>
                  <a:pt x="311644" y="26477"/>
                  <a:pt x="475781" y="-20650"/>
                  <a:pt x="630915" y="0"/>
                </a:cubicBezTo>
                <a:cubicBezTo>
                  <a:pt x="786049" y="20650"/>
                  <a:pt x="1070719" y="21160"/>
                  <a:pt x="1242316" y="0"/>
                </a:cubicBezTo>
                <a:cubicBezTo>
                  <a:pt x="1413913" y="-21160"/>
                  <a:pt x="1779993" y="-22496"/>
                  <a:pt x="1951282" y="0"/>
                </a:cubicBezTo>
                <a:cubicBezTo>
                  <a:pt x="1943261" y="216037"/>
                  <a:pt x="1933184" y="376286"/>
                  <a:pt x="1951282" y="571500"/>
                </a:cubicBezTo>
                <a:cubicBezTo>
                  <a:pt x="1969380" y="766714"/>
                  <a:pt x="1942298" y="855375"/>
                  <a:pt x="1951282" y="1074420"/>
                </a:cubicBezTo>
                <a:cubicBezTo>
                  <a:pt x="1960266" y="1293465"/>
                  <a:pt x="1957009" y="1353987"/>
                  <a:pt x="1951282" y="1623060"/>
                </a:cubicBezTo>
                <a:cubicBezTo>
                  <a:pt x="1945555" y="1892133"/>
                  <a:pt x="1969301" y="1986953"/>
                  <a:pt x="1951282" y="2286000"/>
                </a:cubicBezTo>
                <a:cubicBezTo>
                  <a:pt x="1647907" y="2307363"/>
                  <a:pt x="1604223" y="2269071"/>
                  <a:pt x="1339880" y="2286000"/>
                </a:cubicBezTo>
                <a:cubicBezTo>
                  <a:pt x="1075537" y="2302929"/>
                  <a:pt x="884605" y="2311170"/>
                  <a:pt x="689453" y="2286000"/>
                </a:cubicBezTo>
                <a:cubicBezTo>
                  <a:pt x="494301" y="2260830"/>
                  <a:pt x="314133" y="2280833"/>
                  <a:pt x="0" y="2286000"/>
                </a:cubicBezTo>
                <a:cubicBezTo>
                  <a:pt x="-16949" y="2017701"/>
                  <a:pt x="-6591" y="1997974"/>
                  <a:pt x="0" y="1714500"/>
                </a:cubicBezTo>
                <a:cubicBezTo>
                  <a:pt x="6591" y="1431026"/>
                  <a:pt x="-5201" y="1402702"/>
                  <a:pt x="0" y="1120140"/>
                </a:cubicBezTo>
                <a:cubicBezTo>
                  <a:pt x="5201" y="837578"/>
                  <a:pt x="20046" y="725747"/>
                  <a:pt x="0" y="525780"/>
                </a:cubicBezTo>
                <a:cubicBezTo>
                  <a:pt x="-20046" y="325813"/>
                  <a:pt x="21381" y="192493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2166210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0">
            <a:extLst>
              <a:ext uri="{FF2B5EF4-FFF2-40B4-BE49-F238E27FC236}">
                <a16:creationId xmlns:a16="http://schemas.microsoft.com/office/drawing/2014/main" id="{3E514825-A459-D2E8-0FFC-F84E1A093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6"/>
          <a:stretch>
            <a:fillRect/>
          </a:stretch>
        </p:blipFill>
        <p:spPr bwMode="auto">
          <a:xfrm>
            <a:off x="41075802" y="3350481"/>
            <a:ext cx="2415210" cy="2286000"/>
          </a:xfrm>
          <a:custGeom>
            <a:avLst/>
            <a:gdLst>
              <a:gd name="csX0" fmla="*/ 0 w 2415210"/>
              <a:gd name="csY0" fmla="*/ 0 h 2286000"/>
              <a:gd name="csX1" fmla="*/ 579650 w 2415210"/>
              <a:gd name="csY1" fmla="*/ 0 h 2286000"/>
              <a:gd name="csX2" fmla="*/ 1135149 w 2415210"/>
              <a:gd name="csY2" fmla="*/ 0 h 2286000"/>
              <a:gd name="csX3" fmla="*/ 1690647 w 2415210"/>
              <a:gd name="csY3" fmla="*/ 0 h 2286000"/>
              <a:gd name="csX4" fmla="*/ 2415210 w 2415210"/>
              <a:gd name="csY4" fmla="*/ 0 h 2286000"/>
              <a:gd name="csX5" fmla="*/ 2415210 w 2415210"/>
              <a:gd name="csY5" fmla="*/ 502920 h 2286000"/>
              <a:gd name="csX6" fmla="*/ 2415210 w 2415210"/>
              <a:gd name="csY6" fmla="*/ 1051560 h 2286000"/>
              <a:gd name="csX7" fmla="*/ 2415210 w 2415210"/>
              <a:gd name="csY7" fmla="*/ 1645920 h 2286000"/>
              <a:gd name="csX8" fmla="*/ 2415210 w 2415210"/>
              <a:gd name="csY8" fmla="*/ 2286000 h 2286000"/>
              <a:gd name="csX9" fmla="*/ 1787255 w 2415210"/>
              <a:gd name="csY9" fmla="*/ 2286000 h 2286000"/>
              <a:gd name="csX10" fmla="*/ 1183453 w 2415210"/>
              <a:gd name="csY10" fmla="*/ 2286000 h 2286000"/>
              <a:gd name="csX11" fmla="*/ 555498 w 2415210"/>
              <a:gd name="csY11" fmla="*/ 2286000 h 2286000"/>
              <a:gd name="csX12" fmla="*/ 0 w 2415210"/>
              <a:gd name="csY12" fmla="*/ 2286000 h 2286000"/>
              <a:gd name="csX13" fmla="*/ 0 w 2415210"/>
              <a:gd name="csY13" fmla="*/ 1668780 h 2286000"/>
              <a:gd name="csX14" fmla="*/ 0 w 2415210"/>
              <a:gd name="csY14" fmla="*/ 1074420 h 2286000"/>
              <a:gd name="csX15" fmla="*/ 0 w 2415210"/>
              <a:gd name="csY15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2415210" h="2286000" extrusionOk="0">
                <a:moveTo>
                  <a:pt x="0" y="0"/>
                </a:moveTo>
                <a:cubicBezTo>
                  <a:pt x="164524" y="23056"/>
                  <a:pt x="456464" y="16081"/>
                  <a:pt x="579650" y="0"/>
                </a:cubicBezTo>
                <a:cubicBezTo>
                  <a:pt x="702836" y="-16081"/>
                  <a:pt x="974256" y="5609"/>
                  <a:pt x="1135149" y="0"/>
                </a:cubicBezTo>
                <a:cubicBezTo>
                  <a:pt x="1296042" y="-5609"/>
                  <a:pt x="1450800" y="27751"/>
                  <a:pt x="1690647" y="0"/>
                </a:cubicBezTo>
                <a:cubicBezTo>
                  <a:pt x="1930494" y="-27751"/>
                  <a:pt x="2136658" y="-5048"/>
                  <a:pt x="2415210" y="0"/>
                </a:cubicBezTo>
                <a:cubicBezTo>
                  <a:pt x="2415442" y="130802"/>
                  <a:pt x="2430520" y="387742"/>
                  <a:pt x="2415210" y="502920"/>
                </a:cubicBezTo>
                <a:cubicBezTo>
                  <a:pt x="2399900" y="618098"/>
                  <a:pt x="2431976" y="923682"/>
                  <a:pt x="2415210" y="1051560"/>
                </a:cubicBezTo>
                <a:cubicBezTo>
                  <a:pt x="2398444" y="1179438"/>
                  <a:pt x="2390827" y="1416152"/>
                  <a:pt x="2415210" y="1645920"/>
                </a:cubicBezTo>
                <a:cubicBezTo>
                  <a:pt x="2439593" y="1875688"/>
                  <a:pt x="2415659" y="2018549"/>
                  <a:pt x="2415210" y="2286000"/>
                </a:cubicBezTo>
                <a:cubicBezTo>
                  <a:pt x="2191126" y="2273580"/>
                  <a:pt x="1948284" y="2274779"/>
                  <a:pt x="1787255" y="2286000"/>
                </a:cubicBezTo>
                <a:cubicBezTo>
                  <a:pt x="1626227" y="2297221"/>
                  <a:pt x="1429804" y="2307847"/>
                  <a:pt x="1183453" y="2286000"/>
                </a:cubicBezTo>
                <a:cubicBezTo>
                  <a:pt x="937102" y="2264153"/>
                  <a:pt x="722745" y="2280735"/>
                  <a:pt x="555498" y="2286000"/>
                </a:cubicBezTo>
                <a:cubicBezTo>
                  <a:pt x="388251" y="2291265"/>
                  <a:pt x="115274" y="2270590"/>
                  <a:pt x="0" y="2286000"/>
                </a:cubicBezTo>
                <a:cubicBezTo>
                  <a:pt x="-16363" y="2083657"/>
                  <a:pt x="-25542" y="1891747"/>
                  <a:pt x="0" y="1668780"/>
                </a:cubicBezTo>
                <a:cubicBezTo>
                  <a:pt x="25542" y="1445813"/>
                  <a:pt x="-1771" y="1360230"/>
                  <a:pt x="0" y="1074420"/>
                </a:cubicBezTo>
                <a:cubicBezTo>
                  <a:pt x="1771" y="788610"/>
                  <a:pt x="30025" y="318810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5798090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2">
            <a:extLst>
              <a:ext uri="{FF2B5EF4-FFF2-40B4-BE49-F238E27FC236}">
                <a16:creationId xmlns:a16="http://schemas.microsoft.com/office/drawing/2014/main" id="{D016D421-9488-8DDA-6A9D-C2DD6B26E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202" y="7759650"/>
            <a:ext cx="2286000" cy="2286000"/>
          </a:xfrm>
          <a:custGeom>
            <a:avLst/>
            <a:gdLst>
              <a:gd name="csX0" fmla="*/ 0 w 2286000"/>
              <a:gd name="csY0" fmla="*/ 0 h 2286000"/>
              <a:gd name="csX1" fmla="*/ 502920 w 2286000"/>
              <a:gd name="csY1" fmla="*/ 0 h 2286000"/>
              <a:gd name="csX2" fmla="*/ 1005840 w 2286000"/>
              <a:gd name="csY2" fmla="*/ 0 h 2286000"/>
              <a:gd name="csX3" fmla="*/ 1600200 w 2286000"/>
              <a:gd name="csY3" fmla="*/ 0 h 2286000"/>
              <a:gd name="csX4" fmla="*/ 2286000 w 2286000"/>
              <a:gd name="csY4" fmla="*/ 0 h 2286000"/>
              <a:gd name="csX5" fmla="*/ 2286000 w 2286000"/>
              <a:gd name="csY5" fmla="*/ 594360 h 2286000"/>
              <a:gd name="csX6" fmla="*/ 2286000 w 2286000"/>
              <a:gd name="csY6" fmla="*/ 1165860 h 2286000"/>
              <a:gd name="csX7" fmla="*/ 2286000 w 2286000"/>
              <a:gd name="csY7" fmla="*/ 1691640 h 2286000"/>
              <a:gd name="csX8" fmla="*/ 2286000 w 2286000"/>
              <a:gd name="csY8" fmla="*/ 2286000 h 2286000"/>
              <a:gd name="csX9" fmla="*/ 1760220 w 2286000"/>
              <a:gd name="csY9" fmla="*/ 2286000 h 2286000"/>
              <a:gd name="csX10" fmla="*/ 1143000 w 2286000"/>
              <a:gd name="csY10" fmla="*/ 2286000 h 2286000"/>
              <a:gd name="csX11" fmla="*/ 571500 w 2286000"/>
              <a:gd name="csY11" fmla="*/ 2286000 h 2286000"/>
              <a:gd name="csX12" fmla="*/ 0 w 2286000"/>
              <a:gd name="csY12" fmla="*/ 2286000 h 2286000"/>
              <a:gd name="csX13" fmla="*/ 0 w 2286000"/>
              <a:gd name="csY13" fmla="*/ 1737360 h 2286000"/>
              <a:gd name="csX14" fmla="*/ 0 w 2286000"/>
              <a:gd name="csY14" fmla="*/ 1120140 h 2286000"/>
              <a:gd name="csX15" fmla="*/ 0 w 2286000"/>
              <a:gd name="csY15" fmla="*/ 617220 h 2286000"/>
              <a:gd name="csX16" fmla="*/ 0 w 2286000"/>
              <a:gd name="csY16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286000" h="2286000" extrusionOk="0">
                <a:moveTo>
                  <a:pt x="0" y="0"/>
                </a:moveTo>
                <a:cubicBezTo>
                  <a:pt x="208550" y="-14328"/>
                  <a:pt x="308918" y="20069"/>
                  <a:pt x="502920" y="0"/>
                </a:cubicBezTo>
                <a:cubicBezTo>
                  <a:pt x="696922" y="-20069"/>
                  <a:pt x="859652" y="13975"/>
                  <a:pt x="1005840" y="0"/>
                </a:cubicBezTo>
                <a:cubicBezTo>
                  <a:pt x="1152028" y="-13975"/>
                  <a:pt x="1460981" y="12152"/>
                  <a:pt x="1600200" y="0"/>
                </a:cubicBezTo>
                <a:cubicBezTo>
                  <a:pt x="1739419" y="-12152"/>
                  <a:pt x="2036613" y="-34056"/>
                  <a:pt x="2286000" y="0"/>
                </a:cubicBezTo>
                <a:cubicBezTo>
                  <a:pt x="2310106" y="161515"/>
                  <a:pt x="2312229" y="468966"/>
                  <a:pt x="2286000" y="594360"/>
                </a:cubicBezTo>
                <a:cubicBezTo>
                  <a:pt x="2259771" y="719754"/>
                  <a:pt x="2285483" y="1032401"/>
                  <a:pt x="2286000" y="1165860"/>
                </a:cubicBezTo>
                <a:cubicBezTo>
                  <a:pt x="2286517" y="1299319"/>
                  <a:pt x="2308021" y="1524938"/>
                  <a:pt x="2286000" y="1691640"/>
                </a:cubicBezTo>
                <a:cubicBezTo>
                  <a:pt x="2263979" y="1858342"/>
                  <a:pt x="2278382" y="2051240"/>
                  <a:pt x="2286000" y="2286000"/>
                </a:cubicBezTo>
                <a:cubicBezTo>
                  <a:pt x="2070216" y="2289725"/>
                  <a:pt x="1982494" y="2299464"/>
                  <a:pt x="1760220" y="2286000"/>
                </a:cubicBezTo>
                <a:cubicBezTo>
                  <a:pt x="1537946" y="2272536"/>
                  <a:pt x="1269859" y="2306099"/>
                  <a:pt x="1143000" y="2286000"/>
                </a:cubicBezTo>
                <a:cubicBezTo>
                  <a:pt x="1016141" y="2265901"/>
                  <a:pt x="732614" y="2286967"/>
                  <a:pt x="571500" y="2286000"/>
                </a:cubicBezTo>
                <a:cubicBezTo>
                  <a:pt x="410386" y="2285033"/>
                  <a:pt x="154819" y="2310942"/>
                  <a:pt x="0" y="2286000"/>
                </a:cubicBezTo>
                <a:cubicBezTo>
                  <a:pt x="-5384" y="2062857"/>
                  <a:pt x="12590" y="1908523"/>
                  <a:pt x="0" y="1737360"/>
                </a:cubicBezTo>
                <a:cubicBezTo>
                  <a:pt x="-12590" y="1566197"/>
                  <a:pt x="-18687" y="1373452"/>
                  <a:pt x="0" y="1120140"/>
                </a:cubicBezTo>
                <a:cubicBezTo>
                  <a:pt x="18687" y="866828"/>
                  <a:pt x="-15863" y="749583"/>
                  <a:pt x="0" y="617220"/>
                </a:cubicBezTo>
                <a:cubicBezTo>
                  <a:pt x="15863" y="484857"/>
                  <a:pt x="313" y="261239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29813925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6">
            <a:extLst>
              <a:ext uri="{FF2B5EF4-FFF2-40B4-BE49-F238E27FC236}">
                <a16:creationId xmlns:a16="http://schemas.microsoft.com/office/drawing/2014/main" id="{738B1BD4-4E86-6260-ADC3-FA2599C5A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9760" y="7759650"/>
            <a:ext cx="2298171" cy="2286000"/>
          </a:xfrm>
          <a:custGeom>
            <a:avLst/>
            <a:gdLst>
              <a:gd name="csX0" fmla="*/ 0 w 2298171"/>
              <a:gd name="csY0" fmla="*/ 0 h 2286000"/>
              <a:gd name="csX1" fmla="*/ 505598 w 2298171"/>
              <a:gd name="csY1" fmla="*/ 0 h 2286000"/>
              <a:gd name="csX2" fmla="*/ 1034177 w 2298171"/>
              <a:gd name="csY2" fmla="*/ 0 h 2286000"/>
              <a:gd name="csX3" fmla="*/ 1631701 w 2298171"/>
              <a:gd name="csY3" fmla="*/ 0 h 2286000"/>
              <a:gd name="csX4" fmla="*/ 2298171 w 2298171"/>
              <a:gd name="csY4" fmla="*/ 0 h 2286000"/>
              <a:gd name="csX5" fmla="*/ 2298171 w 2298171"/>
              <a:gd name="csY5" fmla="*/ 548640 h 2286000"/>
              <a:gd name="csX6" fmla="*/ 2298171 w 2298171"/>
              <a:gd name="csY6" fmla="*/ 1120140 h 2286000"/>
              <a:gd name="csX7" fmla="*/ 2298171 w 2298171"/>
              <a:gd name="csY7" fmla="*/ 1645920 h 2286000"/>
              <a:gd name="csX8" fmla="*/ 2298171 w 2298171"/>
              <a:gd name="csY8" fmla="*/ 2286000 h 2286000"/>
              <a:gd name="csX9" fmla="*/ 1769592 w 2298171"/>
              <a:gd name="csY9" fmla="*/ 2286000 h 2286000"/>
              <a:gd name="csX10" fmla="*/ 1241012 w 2298171"/>
              <a:gd name="csY10" fmla="*/ 2286000 h 2286000"/>
              <a:gd name="csX11" fmla="*/ 620506 w 2298171"/>
              <a:gd name="csY11" fmla="*/ 2286000 h 2286000"/>
              <a:gd name="csX12" fmla="*/ 0 w 2298171"/>
              <a:gd name="csY12" fmla="*/ 2286000 h 2286000"/>
              <a:gd name="csX13" fmla="*/ 0 w 2298171"/>
              <a:gd name="csY13" fmla="*/ 1783080 h 2286000"/>
              <a:gd name="csX14" fmla="*/ 0 w 2298171"/>
              <a:gd name="csY14" fmla="*/ 1188720 h 2286000"/>
              <a:gd name="csX15" fmla="*/ 0 w 2298171"/>
              <a:gd name="csY15" fmla="*/ 594360 h 2286000"/>
              <a:gd name="csX16" fmla="*/ 0 w 2298171"/>
              <a:gd name="csY16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298171" h="2286000" extrusionOk="0">
                <a:moveTo>
                  <a:pt x="0" y="0"/>
                </a:moveTo>
                <a:cubicBezTo>
                  <a:pt x="245287" y="17852"/>
                  <a:pt x="274336" y="-19682"/>
                  <a:pt x="505598" y="0"/>
                </a:cubicBezTo>
                <a:cubicBezTo>
                  <a:pt x="736860" y="19682"/>
                  <a:pt x="850468" y="-19552"/>
                  <a:pt x="1034177" y="0"/>
                </a:cubicBezTo>
                <a:cubicBezTo>
                  <a:pt x="1217886" y="19552"/>
                  <a:pt x="1436221" y="-1274"/>
                  <a:pt x="1631701" y="0"/>
                </a:cubicBezTo>
                <a:cubicBezTo>
                  <a:pt x="1827181" y="1274"/>
                  <a:pt x="2003661" y="2810"/>
                  <a:pt x="2298171" y="0"/>
                </a:cubicBezTo>
                <a:cubicBezTo>
                  <a:pt x="2309978" y="225551"/>
                  <a:pt x="2307607" y="334069"/>
                  <a:pt x="2298171" y="548640"/>
                </a:cubicBezTo>
                <a:cubicBezTo>
                  <a:pt x="2288735" y="763211"/>
                  <a:pt x="2307847" y="899271"/>
                  <a:pt x="2298171" y="1120140"/>
                </a:cubicBezTo>
                <a:cubicBezTo>
                  <a:pt x="2288495" y="1341009"/>
                  <a:pt x="2299343" y="1444471"/>
                  <a:pt x="2298171" y="1645920"/>
                </a:cubicBezTo>
                <a:cubicBezTo>
                  <a:pt x="2296999" y="1847369"/>
                  <a:pt x="2271604" y="2032553"/>
                  <a:pt x="2298171" y="2286000"/>
                </a:cubicBezTo>
                <a:cubicBezTo>
                  <a:pt x="2089985" y="2287280"/>
                  <a:pt x="1977220" y="2284902"/>
                  <a:pt x="1769592" y="2286000"/>
                </a:cubicBezTo>
                <a:cubicBezTo>
                  <a:pt x="1561964" y="2287098"/>
                  <a:pt x="1424121" y="2296599"/>
                  <a:pt x="1241012" y="2286000"/>
                </a:cubicBezTo>
                <a:cubicBezTo>
                  <a:pt x="1057903" y="2275401"/>
                  <a:pt x="798400" y="2298919"/>
                  <a:pt x="620506" y="2286000"/>
                </a:cubicBezTo>
                <a:cubicBezTo>
                  <a:pt x="442612" y="2273081"/>
                  <a:pt x="241553" y="2300445"/>
                  <a:pt x="0" y="2286000"/>
                </a:cubicBezTo>
                <a:cubicBezTo>
                  <a:pt x="7362" y="2167555"/>
                  <a:pt x="23439" y="2027669"/>
                  <a:pt x="0" y="1783080"/>
                </a:cubicBezTo>
                <a:cubicBezTo>
                  <a:pt x="-23439" y="1538491"/>
                  <a:pt x="11667" y="1409037"/>
                  <a:pt x="0" y="1188720"/>
                </a:cubicBezTo>
                <a:cubicBezTo>
                  <a:pt x="-11667" y="968403"/>
                  <a:pt x="4616" y="778952"/>
                  <a:pt x="0" y="594360"/>
                </a:cubicBezTo>
                <a:cubicBezTo>
                  <a:pt x="-4616" y="409768"/>
                  <a:pt x="18775" y="187857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22754360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8">
            <a:extLst>
              <a:ext uri="{FF2B5EF4-FFF2-40B4-BE49-F238E27FC236}">
                <a16:creationId xmlns:a16="http://schemas.microsoft.com/office/drawing/2014/main" id="{7AA2D8E1-EBF2-4EF5-7818-F0FEB91A0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8489" y="7759650"/>
            <a:ext cx="3052523" cy="2286000"/>
          </a:xfrm>
          <a:custGeom>
            <a:avLst/>
            <a:gdLst>
              <a:gd name="csX0" fmla="*/ 0 w 3052523"/>
              <a:gd name="csY0" fmla="*/ 0 h 2286000"/>
              <a:gd name="csX1" fmla="*/ 579979 w 3052523"/>
              <a:gd name="csY1" fmla="*/ 0 h 2286000"/>
              <a:gd name="csX2" fmla="*/ 1129434 w 3052523"/>
              <a:gd name="csY2" fmla="*/ 0 h 2286000"/>
              <a:gd name="csX3" fmla="*/ 1678888 w 3052523"/>
              <a:gd name="csY3" fmla="*/ 0 h 2286000"/>
              <a:gd name="csX4" fmla="*/ 2350443 w 3052523"/>
              <a:gd name="csY4" fmla="*/ 0 h 2286000"/>
              <a:gd name="csX5" fmla="*/ 3052523 w 3052523"/>
              <a:gd name="csY5" fmla="*/ 0 h 2286000"/>
              <a:gd name="csX6" fmla="*/ 3052523 w 3052523"/>
              <a:gd name="csY6" fmla="*/ 617220 h 2286000"/>
              <a:gd name="csX7" fmla="*/ 3052523 w 3052523"/>
              <a:gd name="csY7" fmla="*/ 1120140 h 2286000"/>
              <a:gd name="csX8" fmla="*/ 3052523 w 3052523"/>
              <a:gd name="csY8" fmla="*/ 1691640 h 2286000"/>
              <a:gd name="csX9" fmla="*/ 3052523 w 3052523"/>
              <a:gd name="csY9" fmla="*/ 2286000 h 2286000"/>
              <a:gd name="csX10" fmla="*/ 2533594 w 3052523"/>
              <a:gd name="csY10" fmla="*/ 2286000 h 2286000"/>
              <a:gd name="csX11" fmla="*/ 1984140 w 3052523"/>
              <a:gd name="csY11" fmla="*/ 2286000 h 2286000"/>
              <a:gd name="csX12" fmla="*/ 1434686 w 3052523"/>
              <a:gd name="csY12" fmla="*/ 2286000 h 2286000"/>
              <a:gd name="csX13" fmla="*/ 793656 w 3052523"/>
              <a:gd name="csY13" fmla="*/ 2286000 h 2286000"/>
              <a:gd name="csX14" fmla="*/ 0 w 3052523"/>
              <a:gd name="csY14" fmla="*/ 2286000 h 2286000"/>
              <a:gd name="csX15" fmla="*/ 0 w 3052523"/>
              <a:gd name="csY15" fmla="*/ 1737360 h 2286000"/>
              <a:gd name="csX16" fmla="*/ 0 w 3052523"/>
              <a:gd name="csY16" fmla="*/ 1120140 h 2286000"/>
              <a:gd name="csX17" fmla="*/ 0 w 3052523"/>
              <a:gd name="csY17" fmla="*/ 571500 h 2286000"/>
              <a:gd name="csX18" fmla="*/ 0 w 3052523"/>
              <a:gd name="csY18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052523" h="2286000" extrusionOk="0">
                <a:moveTo>
                  <a:pt x="0" y="0"/>
                </a:moveTo>
                <a:cubicBezTo>
                  <a:pt x="267762" y="11314"/>
                  <a:pt x="462529" y="23122"/>
                  <a:pt x="579979" y="0"/>
                </a:cubicBezTo>
                <a:cubicBezTo>
                  <a:pt x="697429" y="-23122"/>
                  <a:pt x="993128" y="-9268"/>
                  <a:pt x="1129434" y="0"/>
                </a:cubicBezTo>
                <a:cubicBezTo>
                  <a:pt x="1265741" y="9268"/>
                  <a:pt x="1418245" y="-18706"/>
                  <a:pt x="1678888" y="0"/>
                </a:cubicBezTo>
                <a:cubicBezTo>
                  <a:pt x="1939531" y="18706"/>
                  <a:pt x="2063071" y="-13366"/>
                  <a:pt x="2350443" y="0"/>
                </a:cubicBezTo>
                <a:cubicBezTo>
                  <a:pt x="2637815" y="13366"/>
                  <a:pt x="2897221" y="20957"/>
                  <a:pt x="3052523" y="0"/>
                </a:cubicBezTo>
                <a:cubicBezTo>
                  <a:pt x="3025775" y="190841"/>
                  <a:pt x="3055782" y="403613"/>
                  <a:pt x="3052523" y="617220"/>
                </a:cubicBezTo>
                <a:cubicBezTo>
                  <a:pt x="3049264" y="830827"/>
                  <a:pt x="3040287" y="996824"/>
                  <a:pt x="3052523" y="1120140"/>
                </a:cubicBezTo>
                <a:cubicBezTo>
                  <a:pt x="3064759" y="1243456"/>
                  <a:pt x="3069767" y="1536883"/>
                  <a:pt x="3052523" y="1691640"/>
                </a:cubicBezTo>
                <a:cubicBezTo>
                  <a:pt x="3035279" y="1846397"/>
                  <a:pt x="3055639" y="2095050"/>
                  <a:pt x="3052523" y="2286000"/>
                </a:cubicBezTo>
                <a:cubicBezTo>
                  <a:pt x="2836252" y="2299650"/>
                  <a:pt x="2791212" y="2303233"/>
                  <a:pt x="2533594" y="2286000"/>
                </a:cubicBezTo>
                <a:cubicBezTo>
                  <a:pt x="2275976" y="2268767"/>
                  <a:pt x="2144782" y="2296403"/>
                  <a:pt x="1984140" y="2286000"/>
                </a:cubicBezTo>
                <a:cubicBezTo>
                  <a:pt x="1823498" y="2275597"/>
                  <a:pt x="1565518" y="2310199"/>
                  <a:pt x="1434686" y="2286000"/>
                </a:cubicBezTo>
                <a:cubicBezTo>
                  <a:pt x="1303854" y="2261801"/>
                  <a:pt x="981011" y="2282110"/>
                  <a:pt x="793656" y="2286000"/>
                </a:cubicBezTo>
                <a:cubicBezTo>
                  <a:pt x="606301" y="2289891"/>
                  <a:pt x="185167" y="2255168"/>
                  <a:pt x="0" y="2286000"/>
                </a:cubicBezTo>
                <a:cubicBezTo>
                  <a:pt x="13078" y="2043817"/>
                  <a:pt x="-14135" y="2005309"/>
                  <a:pt x="0" y="1737360"/>
                </a:cubicBezTo>
                <a:cubicBezTo>
                  <a:pt x="14135" y="1469411"/>
                  <a:pt x="-14047" y="1349780"/>
                  <a:pt x="0" y="1120140"/>
                </a:cubicBezTo>
                <a:cubicBezTo>
                  <a:pt x="14047" y="890500"/>
                  <a:pt x="-12719" y="752676"/>
                  <a:pt x="0" y="571500"/>
                </a:cubicBezTo>
                <a:cubicBezTo>
                  <a:pt x="12719" y="390324"/>
                  <a:pt x="-16582" y="238394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5076705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6">
            <a:extLst>
              <a:ext uri="{FF2B5EF4-FFF2-40B4-BE49-F238E27FC236}">
                <a16:creationId xmlns:a16="http://schemas.microsoft.com/office/drawing/2014/main" id="{0BC937FE-1D95-4CF4-A233-ABD1A62B1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"/>
          <a:stretch>
            <a:fillRect/>
          </a:stretch>
        </p:blipFill>
        <p:spPr bwMode="auto">
          <a:xfrm>
            <a:off x="34762167" y="11919064"/>
            <a:ext cx="3103514" cy="2286000"/>
          </a:xfrm>
          <a:custGeom>
            <a:avLst/>
            <a:gdLst>
              <a:gd name="csX0" fmla="*/ 0 w 3103514"/>
              <a:gd name="csY0" fmla="*/ 0 h 2286000"/>
              <a:gd name="csX1" fmla="*/ 558633 w 3103514"/>
              <a:gd name="csY1" fmla="*/ 0 h 2286000"/>
              <a:gd name="csX2" fmla="*/ 1210370 w 3103514"/>
              <a:gd name="csY2" fmla="*/ 0 h 2286000"/>
              <a:gd name="csX3" fmla="*/ 1831073 w 3103514"/>
              <a:gd name="csY3" fmla="*/ 0 h 2286000"/>
              <a:gd name="csX4" fmla="*/ 2420741 w 3103514"/>
              <a:gd name="csY4" fmla="*/ 0 h 2286000"/>
              <a:gd name="csX5" fmla="*/ 3103514 w 3103514"/>
              <a:gd name="csY5" fmla="*/ 0 h 2286000"/>
              <a:gd name="csX6" fmla="*/ 3103514 w 3103514"/>
              <a:gd name="csY6" fmla="*/ 502920 h 2286000"/>
              <a:gd name="csX7" fmla="*/ 3103514 w 3103514"/>
              <a:gd name="csY7" fmla="*/ 1005840 h 2286000"/>
              <a:gd name="csX8" fmla="*/ 3103514 w 3103514"/>
              <a:gd name="csY8" fmla="*/ 1531620 h 2286000"/>
              <a:gd name="csX9" fmla="*/ 3103514 w 3103514"/>
              <a:gd name="csY9" fmla="*/ 2286000 h 2286000"/>
              <a:gd name="csX10" fmla="*/ 2513846 w 3103514"/>
              <a:gd name="csY10" fmla="*/ 2286000 h 2286000"/>
              <a:gd name="csX11" fmla="*/ 1862108 w 3103514"/>
              <a:gd name="csY11" fmla="*/ 2286000 h 2286000"/>
              <a:gd name="csX12" fmla="*/ 1179335 w 3103514"/>
              <a:gd name="csY12" fmla="*/ 2286000 h 2286000"/>
              <a:gd name="csX13" fmla="*/ 0 w 3103514"/>
              <a:gd name="csY13" fmla="*/ 2286000 h 2286000"/>
              <a:gd name="csX14" fmla="*/ 0 w 3103514"/>
              <a:gd name="csY14" fmla="*/ 1783080 h 2286000"/>
              <a:gd name="csX15" fmla="*/ 0 w 3103514"/>
              <a:gd name="csY15" fmla="*/ 1257300 h 2286000"/>
              <a:gd name="csX16" fmla="*/ 0 w 3103514"/>
              <a:gd name="csY16" fmla="*/ 731520 h 2286000"/>
              <a:gd name="csX17" fmla="*/ 0 w 3103514"/>
              <a:gd name="csY17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3103514" h="2286000" extrusionOk="0">
                <a:moveTo>
                  <a:pt x="0" y="0"/>
                </a:moveTo>
                <a:cubicBezTo>
                  <a:pt x="153892" y="-13672"/>
                  <a:pt x="300411" y="2466"/>
                  <a:pt x="558633" y="0"/>
                </a:cubicBezTo>
                <a:cubicBezTo>
                  <a:pt x="816855" y="-2466"/>
                  <a:pt x="1038255" y="-11899"/>
                  <a:pt x="1210370" y="0"/>
                </a:cubicBezTo>
                <a:cubicBezTo>
                  <a:pt x="1382485" y="11899"/>
                  <a:pt x="1539979" y="12649"/>
                  <a:pt x="1831073" y="0"/>
                </a:cubicBezTo>
                <a:cubicBezTo>
                  <a:pt x="2122167" y="-12649"/>
                  <a:pt x="2131272" y="17978"/>
                  <a:pt x="2420741" y="0"/>
                </a:cubicBezTo>
                <a:cubicBezTo>
                  <a:pt x="2710210" y="-17978"/>
                  <a:pt x="2799935" y="-23021"/>
                  <a:pt x="3103514" y="0"/>
                </a:cubicBezTo>
                <a:cubicBezTo>
                  <a:pt x="3094104" y="164504"/>
                  <a:pt x="3087543" y="338607"/>
                  <a:pt x="3103514" y="502920"/>
                </a:cubicBezTo>
                <a:cubicBezTo>
                  <a:pt x="3119485" y="667233"/>
                  <a:pt x="3110613" y="863786"/>
                  <a:pt x="3103514" y="1005840"/>
                </a:cubicBezTo>
                <a:cubicBezTo>
                  <a:pt x="3096415" y="1147894"/>
                  <a:pt x="3103922" y="1288327"/>
                  <a:pt x="3103514" y="1531620"/>
                </a:cubicBezTo>
                <a:cubicBezTo>
                  <a:pt x="3103106" y="1774913"/>
                  <a:pt x="3091876" y="2131144"/>
                  <a:pt x="3103514" y="2286000"/>
                </a:cubicBezTo>
                <a:cubicBezTo>
                  <a:pt x="2885100" y="2307829"/>
                  <a:pt x="2706773" y="2259039"/>
                  <a:pt x="2513846" y="2286000"/>
                </a:cubicBezTo>
                <a:cubicBezTo>
                  <a:pt x="2320919" y="2312961"/>
                  <a:pt x="2077551" y="2315632"/>
                  <a:pt x="1862108" y="2286000"/>
                </a:cubicBezTo>
                <a:cubicBezTo>
                  <a:pt x="1646665" y="2256368"/>
                  <a:pt x="1327462" y="2264303"/>
                  <a:pt x="1179335" y="2286000"/>
                </a:cubicBezTo>
                <a:cubicBezTo>
                  <a:pt x="1031208" y="2307697"/>
                  <a:pt x="461392" y="2316581"/>
                  <a:pt x="0" y="2286000"/>
                </a:cubicBezTo>
                <a:cubicBezTo>
                  <a:pt x="10773" y="2147259"/>
                  <a:pt x="-6845" y="1935647"/>
                  <a:pt x="0" y="1783080"/>
                </a:cubicBezTo>
                <a:cubicBezTo>
                  <a:pt x="6845" y="1630513"/>
                  <a:pt x="1229" y="1418957"/>
                  <a:pt x="0" y="1257300"/>
                </a:cubicBezTo>
                <a:cubicBezTo>
                  <a:pt x="-1229" y="1095643"/>
                  <a:pt x="13452" y="912296"/>
                  <a:pt x="0" y="731520"/>
                </a:cubicBezTo>
                <a:cubicBezTo>
                  <a:pt x="-13452" y="550744"/>
                  <a:pt x="20384" y="285044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30740568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0">
            <a:extLst>
              <a:ext uri="{FF2B5EF4-FFF2-40B4-BE49-F238E27FC236}">
                <a16:creationId xmlns:a16="http://schemas.microsoft.com/office/drawing/2014/main" id="{DEA941DB-5C61-8749-4948-2A7233B95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6691" y="11919064"/>
            <a:ext cx="2781020" cy="2286000"/>
          </a:xfrm>
          <a:custGeom>
            <a:avLst/>
            <a:gdLst>
              <a:gd name="csX0" fmla="*/ 0 w 2781020"/>
              <a:gd name="csY0" fmla="*/ 0 h 2286000"/>
              <a:gd name="csX1" fmla="*/ 750875 w 2781020"/>
              <a:gd name="csY1" fmla="*/ 0 h 2286000"/>
              <a:gd name="csX2" fmla="*/ 1362700 w 2781020"/>
              <a:gd name="csY2" fmla="*/ 0 h 2286000"/>
              <a:gd name="csX3" fmla="*/ 2030145 w 2781020"/>
              <a:gd name="csY3" fmla="*/ 0 h 2286000"/>
              <a:gd name="csX4" fmla="*/ 2781020 w 2781020"/>
              <a:gd name="csY4" fmla="*/ 0 h 2286000"/>
              <a:gd name="csX5" fmla="*/ 2781020 w 2781020"/>
              <a:gd name="csY5" fmla="*/ 502920 h 2286000"/>
              <a:gd name="csX6" fmla="*/ 2781020 w 2781020"/>
              <a:gd name="csY6" fmla="*/ 1028700 h 2286000"/>
              <a:gd name="csX7" fmla="*/ 2781020 w 2781020"/>
              <a:gd name="csY7" fmla="*/ 1531620 h 2286000"/>
              <a:gd name="csX8" fmla="*/ 2781020 w 2781020"/>
              <a:gd name="csY8" fmla="*/ 2286000 h 2286000"/>
              <a:gd name="csX9" fmla="*/ 2085765 w 2781020"/>
              <a:gd name="csY9" fmla="*/ 2286000 h 2286000"/>
              <a:gd name="csX10" fmla="*/ 1390510 w 2781020"/>
              <a:gd name="csY10" fmla="*/ 2286000 h 2286000"/>
              <a:gd name="csX11" fmla="*/ 778686 w 2781020"/>
              <a:gd name="csY11" fmla="*/ 2286000 h 2286000"/>
              <a:gd name="csX12" fmla="*/ 0 w 2781020"/>
              <a:gd name="csY12" fmla="*/ 2286000 h 2286000"/>
              <a:gd name="csX13" fmla="*/ 0 w 2781020"/>
              <a:gd name="csY13" fmla="*/ 1737360 h 2286000"/>
              <a:gd name="csX14" fmla="*/ 0 w 2781020"/>
              <a:gd name="csY14" fmla="*/ 1165860 h 2286000"/>
              <a:gd name="csX15" fmla="*/ 0 w 2781020"/>
              <a:gd name="csY15" fmla="*/ 571500 h 2286000"/>
              <a:gd name="csX16" fmla="*/ 0 w 2781020"/>
              <a:gd name="csY16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781020" h="2286000" extrusionOk="0">
                <a:moveTo>
                  <a:pt x="0" y="0"/>
                </a:moveTo>
                <a:cubicBezTo>
                  <a:pt x="336083" y="6666"/>
                  <a:pt x="539928" y="-13471"/>
                  <a:pt x="750875" y="0"/>
                </a:cubicBezTo>
                <a:cubicBezTo>
                  <a:pt x="961822" y="13471"/>
                  <a:pt x="1162819" y="-17136"/>
                  <a:pt x="1362700" y="0"/>
                </a:cubicBezTo>
                <a:cubicBezTo>
                  <a:pt x="1562581" y="17136"/>
                  <a:pt x="1729041" y="-1209"/>
                  <a:pt x="2030145" y="0"/>
                </a:cubicBezTo>
                <a:cubicBezTo>
                  <a:pt x="2331250" y="1209"/>
                  <a:pt x="2432490" y="5615"/>
                  <a:pt x="2781020" y="0"/>
                </a:cubicBezTo>
                <a:cubicBezTo>
                  <a:pt x="2783506" y="189134"/>
                  <a:pt x="2773626" y="262112"/>
                  <a:pt x="2781020" y="502920"/>
                </a:cubicBezTo>
                <a:cubicBezTo>
                  <a:pt x="2788414" y="743728"/>
                  <a:pt x="2795495" y="811337"/>
                  <a:pt x="2781020" y="1028700"/>
                </a:cubicBezTo>
                <a:cubicBezTo>
                  <a:pt x="2766545" y="1246063"/>
                  <a:pt x="2790547" y="1374144"/>
                  <a:pt x="2781020" y="1531620"/>
                </a:cubicBezTo>
                <a:cubicBezTo>
                  <a:pt x="2771493" y="1689096"/>
                  <a:pt x="2814644" y="2002837"/>
                  <a:pt x="2781020" y="2286000"/>
                </a:cubicBezTo>
                <a:cubicBezTo>
                  <a:pt x="2593974" y="2283592"/>
                  <a:pt x="2257331" y="2312321"/>
                  <a:pt x="2085765" y="2286000"/>
                </a:cubicBezTo>
                <a:cubicBezTo>
                  <a:pt x="1914200" y="2259679"/>
                  <a:pt x="1547397" y="2299361"/>
                  <a:pt x="1390510" y="2286000"/>
                </a:cubicBezTo>
                <a:cubicBezTo>
                  <a:pt x="1233623" y="2272639"/>
                  <a:pt x="916077" y="2256958"/>
                  <a:pt x="778686" y="2286000"/>
                </a:cubicBezTo>
                <a:cubicBezTo>
                  <a:pt x="641295" y="2315042"/>
                  <a:pt x="262203" y="2298363"/>
                  <a:pt x="0" y="2286000"/>
                </a:cubicBezTo>
                <a:cubicBezTo>
                  <a:pt x="-27280" y="2119969"/>
                  <a:pt x="13949" y="1907235"/>
                  <a:pt x="0" y="1737360"/>
                </a:cubicBezTo>
                <a:cubicBezTo>
                  <a:pt x="-13949" y="1567485"/>
                  <a:pt x="16701" y="1307249"/>
                  <a:pt x="0" y="1165860"/>
                </a:cubicBezTo>
                <a:cubicBezTo>
                  <a:pt x="-16701" y="1024471"/>
                  <a:pt x="-5142" y="764228"/>
                  <a:pt x="0" y="571500"/>
                </a:cubicBezTo>
                <a:cubicBezTo>
                  <a:pt x="5142" y="378772"/>
                  <a:pt x="5183" y="194717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27887246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2">
            <a:extLst>
              <a:ext uri="{FF2B5EF4-FFF2-40B4-BE49-F238E27FC236}">
                <a16:creationId xmlns:a16="http://schemas.microsoft.com/office/drawing/2014/main" id="{08036E2A-FAAE-BB45-7B15-C92846327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38"/>
          <a:stretch>
            <a:fillRect/>
          </a:stretch>
        </p:blipFill>
        <p:spPr bwMode="auto">
          <a:xfrm>
            <a:off x="41408722" y="11919064"/>
            <a:ext cx="2082290" cy="2286000"/>
          </a:xfrm>
          <a:custGeom>
            <a:avLst/>
            <a:gdLst>
              <a:gd name="csX0" fmla="*/ 0 w 2082290"/>
              <a:gd name="csY0" fmla="*/ 0 h 2286000"/>
              <a:gd name="csX1" fmla="*/ 694097 w 2082290"/>
              <a:gd name="csY1" fmla="*/ 0 h 2286000"/>
              <a:gd name="csX2" fmla="*/ 1325725 w 2082290"/>
              <a:gd name="csY2" fmla="*/ 0 h 2286000"/>
              <a:gd name="csX3" fmla="*/ 2082290 w 2082290"/>
              <a:gd name="csY3" fmla="*/ 0 h 2286000"/>
              <a:gd name="csX4" fmla="*/ 2082290 w 2082290"/>
              <a:gd name="csY4" fmla="*/ 594360 h 2286000"/>
              <a:gd name="csX5" fmla="*/ 2082290 w 2082290"/>
              <a:gd name="csY5" fmla="*/ 1211580 h 2286000"/>
              <a:gd name="csX6" fmla="*/ 2082290 w 2082290"/>
              <a:gd name="csY6" fmla="*/ 1783080 h 2286000"/>
              <a:gd name="csX7" fmla="*/ 2082290 w 2082290"/>
              <a:gd name="csY7" fmla="*/ 2286000 h 2286000"/>
              <a:gd name="csX8" fmla="*/ 1367370 w 2082290"/>
              <a:gd name="csY8" fmla="*/ 2286000 h 2286000"/>
              <a:gd name="csX9" fmla="*/ 694097 w 2082290"/>
              <a:gd name="csY9" fmla="*/ 2286000 h 2286000"/>
              <a:gd name="csX10" fmla="*/ 0 w 2082290"/>
              <a:gd name="csY10" fmla="*/ 2286000 h 2286000"/>
              <a:gd name="csX11" fmla="*/ 0 w 2082290"/>
              <a:gd name="csY11" fmla="*/ 1714500 h 2286000"/>
              <a:gd name="csX12" fmla="*/ 0 w 2082290"/>
              <a:gd name="csY12" fmla="*/ 1120140 h 2286000"/>
              <a:gd name="csX13" fmla="*/ 0 w 2082290"/>
              <a:gd name="csY13" fmla="*/ 502920 h 2286000"/>
              <a:gd name="csX14" fmla="*/ 0 w 2082290"/>
              <a:gd name="csY14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2082290" h="2286000" extrusionOk="0">
                <a:moveTo>
                  <a:pt x="0" y="0"/>
                </a:moveTo>
                <a:cubicBezTo>
                  <a:pt x="170498" y="19104"/>
                  <a:pt x="402261" y="-1068"/>
                  <a:pt x="694097" y="0"/>
                </a:cubicBezTo>
                <a:cubicBezTo>
                  <a:pt x="985933" y="1068"/>
                  <a:pt x="1036957" y="-18784"/>
                  <a:pt x="1325725" y="0"/>
                </a:cubicBezTo>
                <a:cubicBezTo>
                  <a:pt x="1614493" y="18784"/>
                  <a:pt x="1789408" y="-14134"/>
                  <a:pt x="2082290" y="0"/>
                </a:cubicBezTo>
                <a:cubicBezTo>
                  <a:pt x="2077486" y="220645"/>
                  <a:pt x="2109466" y="419432"/>
                  <a:pt x="2082290" y="594360"/>
                </a:cubicBezTo>
                <a:cubicBezTo>
                  <a:pt x="2055114" y="769288"/>
                  <a:pt x="2071790" y="1040376"/>
                  <a:pt x="2082290" y="1211580"/>
                </a:cubicBezTo>
                <a:cubicBezTo>
                  <a:pt x="2092790" y="1382784"/>
                  <a:pt x="2094211" y="1534925"/>
                  <a:pt x="2082290" y="1783080"/>
                </a:cubicBezTo>
                <a:cubicBezTo>
                  <a:pt x="2070369" y="2031235"/>
                  <a:pt x="2068424" y="2121578"/>
                  <a:pt x="2082290" y="2286000"/>
                </a:cubicBezTo>
                <a:cubicBezTo>
                  <a:pt x="1770989" y="2290754"/>
                  <a:pt x="1611833" y="2295177"/>
                  <a:pt x="1367370" y="2286000"/>
                </a:cubicBezTo>
                <a:cubicBezTo>
                  <a:pt x="1122907" y="2276823"/>
                  <a:pt x="876272" y="2272938"/>
                  <a:pt x="694097" y="2286000"/>
                </a:cubicBezTo>
                <a:cubicBezTo>
                  <a:pt x="511922" y="2299062"/>
                  <a:pt x="285710" y="2273277"/>
                  <a:pt x="0" y="2286000"/>
                </a:cubicBezTo>
                <a:cubicBezTo>
                  <a:pt x="-21467" y="2146751"/>
                  <a:pt x="-27720" y="1862779"/>
                  <a:pt x="0" y="1714500"/>
                </a:cubicBezTo>
                <a:cubicBezTo>
                  <a:pt x="27720" y="1566221"/>
                  <a:pt x="-21078" y="1408292"/>
                  <a:pt x="0" y="1120140"/>
                </a:cubicBezTo>
                <a:cubicBezTo>
                  <a:pt x="21078" y="831988"/>
                  <a:pt x="-6792" y="750272"/>
                  <a:pt x="0" y="502920"/>
                </a:cubicBezTo>
                <a:cubicBezTo>
                  <a:pt x="6792" y="255568"/>
                  <a:pt x="-10838" y="191079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251343262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 2 | Abstract Yellow PNGs for Free Download">
            <a:extLst>
              <a:ext uri="{FF2B5EF4-FFF2-40B4-BE49-F238E27FC236}">
                <a16:creationId xmlns:a16="http://schemas.microsoft.com/office/drawing/2014/main" id="{71B0DC39-3739-6C95-BB41-8900EB27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8668" y="406372"/>
            <a:ext cx="9431994" cy="130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57B55-596C-72D5-D88D-E3F2271B92A1}"/>
              </a:ext>
            </a:extLst>
          </p:cNvPr>
          <p:cNvSpPr txBox="1"/>
          <p:nvPr/>
        </p:nvSpPr>
        <p:spPr>
          <a:xfrm>
            <a:off x="18668064" y="11657"/>
            <a:ext cx="25138076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which one is more similar: </a:t>
            </a:r>
            <a:r>
              <a:rPr lang="en-US" sz="12000" b="1" dirty="0">
                <a:solidFill>
                  <a:schemeClr val="accent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A</a:t>
            </a:r>
            <a:r>
              <a:rPr lang="en-US" sz="120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 or </a:t>
            </a:r>
            <a:r>
              <a:rPr lang="en-US" sz="120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B</a:t>
            </a:r>
            <a:r>
              <a:rPr lang="en-US" sz="120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??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BC41265-670F-D1A2-1A9A-5466567135E8}"/>
              </a:ext>
            </a:extLst>
          </p:cNvPr>
          <p:cNvSpPr/>
          <p:nvPr/>
        </p:nvSpPr>
        <p:spPr>
          <a:xfrm>
            <a:off x="162385" y="1547643"/>
            <a:ext cx="16685249" cy="20094540"/>
          </a:xfrm>
          <a:prstGeom prst="roundRect">
            <a:avLst>
              <a:gd name="adj" fmla="val 1632"/>
            </a:avLst>
          </a:prstGeom>
          <a:solidFill>
            <a:srgbClr val="FFFFFF">
              <a:alpha val="94174"/>
            </a:srgb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mean like this?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42226A-FC98-8C4F-83A7-0337802E72D3}"/>
              </a:ext>
            </a:extLst>
          </p:cNvPr>
          <p:cNvSpPr txBox="1"/>
          <p:nvPr/>
        </p:nvSpPr>
        <p:spPr>
          <a:xfrm>
            <a:off x="265211" y="1824387"/>
            <a:ext cx="952839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500" b="1" dirty="0">
                <a:effectLst/>
                <a:latin typeface=""/>
                <a:cs typeface="Arial" panose="020B0604020202020204" pitchFamily="34" charset="0"/>
              </a:rPr>
              <a:t># relational-visual-similarity</a:t>
            </a:r>
            <a:endParaRPr lang="en-US" sz="5500" b="1" dirty="0">
              <a:latin typeface=""/>
              <a:cs typeface="Arial" panose="020B0604020202020204" pitchFamily="34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EF510CB-BB6B-04C0-66DC-8E74306E72E6}"/>
              </a:ext>
            </a:extLst>
          </p:cNvPr>
          <p:cNvSpPr/>
          <p:nvPr/>
        </p:nvSpPr>
        <p:spPr>
          <a:xfrm>
            <a:off x="9838514" y="1854430"/>
            <a:ext cx="6957561" cy="861774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614BA5-F637-85E9-AE19-C55A5A721014}"/>
              </a:ext>
            </a:extLst>
          </p:cNvPr>
          <p:cNvCxnSpPr/>
          <p:nvPr/>
        </p:nvCxnSpPr>
        <p:spPr>
          <a:xfrm>
            <a:off x="291920" y="2779332"/>
            <a:ext cx="16562386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81" name="Picture 9" descr="Profile photo for Thao Nguyen">
            <a:extLst>
              <a:ext uri="{FF2B5EF4-FFF2-40B4-BE49-F238E27FC236}">
                <a16:creationId xmlns:a16="http://schemas.microsoft.com/office/drawing/2014/main" id="{5453D4BE-ECC9-04A9-1ED9-6D744172B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659" y="1919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Profile photo for Yuheng Li">
            <a:extLst>
              <a:ext uri="{FF2B5EF4-FFF2-40B4-BE49-F238E27FC236}">
                <a16:creationId xmlns:a16="http://schemas.microsoft.com/office/drawing/2014/main" id="{A5364F5A-0FCE-8E3E-9EB1-DF202B947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0414" y="1919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Profile photo for Eli Shechtman">
            <a:extLst>
              <a:ext uri="{FF2B5EF4-FFF2-40B4-BE49-F238E27FC236}">
                <a16:creationId xmlns:a16="http://schemas.microsoft.com/office/drawing/2014/main" id="{FE1C0B61-67C7-EA82-83B1-26B4791E6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0973" y="1919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Profile photo for Jing Shi">
            <a:extLst>
              <a:ext uri="{FF2B5EF4-FFF2-40B4-BE49-F238E27FC236}">
                <a16:creationId xmlns:a16="http://schemas.microsoft.com/office/drawing/2014/main" id="{61026157-9AA6-308E-6A45-9A7D65B7C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535" y="1919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Profile photo for Krishna kumar Singh">
            <a:extLst>
              <a:ext uri="{FF2B5EF4-FFF2-40B4-BE49-F238E27FC236}">
                <a16:creationId xmlns:a16="http://schemas.microsoft.com/office/drawing/2014/main" id="{FF55936A-3DD4-87B4-1088-E36DB4015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097" y="1919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Profile photo for Yilin Wang">
            <a:extLst>
              <a:ext uri="{FF2B5EF4-FFF2-40B4-BE49-F238E27FC236}">
                <a16:creationId xmlns:a16="http://schemas.microsoft.com/office/drawing/2014/main" id="{70DAB497-2E1B-0AE7-CC00-2C7988092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1816" y="1919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Profile photo for Sicheng Mo">
            <a:extLst>
              <a:ext uri="{FF2B5EF4-FFF2-40B4-BE49-F238E27FC236}">
                <a16:creationId xmlns:a16="http://schemas.microsoft.com/office/drawing/2014/main" id="{2ED46B2A-3657-E428-14B0-AD853B7FF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378" y="1919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Profile photo for Yong Jae Lee">
            <a:extLst>
              <a:ext uri="{FF2B5EF4-FFF2-40B4-BE49-F238E27FC236}">
                <a16:creationId xmlns:a16="http://schemas.microsoft.com/office/drawing/2014/main" id="{58C33515-B9EB-7D7A-97CF-77D9D738D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692" y="1919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Profile photo for Nick Kolkin">
            <a:extLst>
              <a:ext uri="{FF2B5EF4-FFF2-40B4-BE49-F238E27FC236}">
                <a16:creationId xmlns:a16="http://schemas.microsoft.com/office/drawing/2014/main" id="{3CCD3BC6-3496-FB1F-52F3-025CDBAB0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1254" y="1919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11" descr="Profile photo for Yuheng Li">
            <a:extLst>
              <a:ext uri="{FF2B5EF4-FFF2-40B4-BE49-F238E27FC236}">
                <a16:creationId xmlns:a16="http://schemas.microsoft.com/office/drawing/2014/main" id="{FDFE2C90-58AC-C6D5-5922-6B7A08FB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1" y="3123927"/>
            <a:ext cx="1138773" cy="113877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TextBox 1033">
            <a:extLst>
              <a:ext uri="{FF2B5EF4-FFF2-40B4-BE49-F238E27FC236}">
                <a16:creationId xmlns:a16="http://schemas.microsoft.com/office/drawing/2014/main" id="{8DDEB3A2-BDCC-0BE7-072B-6A4844AD8BC9}"/>
              </a:ext>
            </a:extLst>
          </p:cNvPr>
          <p:cNvSpPr txBox="1"/>
          <p:nvPr/>
        </p:nvSpPr>
        <p:spPr>
          <a:xfrm>
            <a:off x="1470559" y="3096541"/>
            <a:ext cx="151463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"/>
                <a:cs typeface="Arial" panose="020B0604020202020204" pitchFamily="34" charset="0"/>
              </a:rPr>
              <a:t>Yuheng Li 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[last author]  3:24PM</a:t>
            </a:r>
          </a:p>
          <a:p>
            <a:r>
              <a:rPr lang="en-US" sz="3300" dirty="0">
                <a:latin typeface=""/>
                <a:cs typeface="Arial" panose="020B0604020202020204" pitchFamily="34" charset="0"/>
              </a:rPr>
              <a:t>@</a:t>
            </a:r>
            <a:r>
              <a:rPr lang="en-US" sz="3300" dirty="0" err="1">
                <a:latin typeface=""/>
                <a:cs typeface="Arial" panose="020B0604020202020204" pitchFamily="34" charset="0"/>
              </a:rPr>
              <a:t>thao</a:t>
            </a:r>
            <a:r>
              <a:rPr lang="en-US" sz="3300" dirty="0">
                <a:latin typeface=""/>
                <a:cs typeface="Arial" panose="020B0604020202020204" pitchFamily="34" charset="0"/>
              </a:rPr>
              <a:t> have you created poster for </a:t>
            </a:r>
            <a:r>
              <a:rPr lang="en-US" sz="3300" dirty="0" err="1">
                <a:latin typeface=""/>
                <a:cs typeface="Arial" panose="020B0604020202020204" pitchFamily="34" charset="0"/>
              </a:rPr>
              <a:t>relsim</a:t>
            </a:r>
            <a:r>
              <a:rPr lang="en-US" sz="3300" dirty="0">
                <a:latin typeface=""/>
                <a:cs typeface="Arial" panose="020B0604020202020204" pitchFamily="34" charset="0"/>
              </a:rPr>
              <a:t>?       Today’s presentation day!!!</a:t>
            </a:r>
          </a:p>
        </p:txBody>
      </p:sp>
      <p:pic>
        <p:nvPicPr>
          <p:cNvPr id="3103" name="Picture 31" descr=":duck-knife:">
            <a:extLst>
              <a:ext uri="{FF2B5EF4-FFF2-40B4-BE49-F238E27FC236}">
                <a16:creationId xmlns:a16="http://schemas.microsoft.com/office/drawing/2014/main" id="{750E4C6A-2970-27C5-9E13-C727833FA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367" y="3441095"/>
            <a:ext cx="644294" cy="64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9" descr="Profile photo for Thao Nguyen">
            <a:extLst>
              <a:ext uri="{FF2B5EF4-FFF2-40B4-BE49-F238E27FC236}">
                <a16:creationId xmlns:a16="http://schemas.microsoft.com/office/drawing/2014/main" id="{E7448CAB-11C6-687B-9992-9E8009F92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1" y="4542141"/>
            <a:ext cx="1138772" cy="113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TextBox 1037">
            <a:extLst>
              <a:ext uri="{FF2B5EF4-FFF2-40B4-BE49-F238E27FC236}">
                <a16:creationId xmlns:a16="http://schemas.microsoft.com/office/drawing/2014/main" id="{40F82DEE-3E80-71FF-A729-A8401BFFEE1D}"/>
              </a:ext>
            </a:extLst>
          </p:cNvPr>
          <p:cNvSpPr txBox="1"/>
          <p:nvPr/>
        </p:nvSpPr>
        <p:spPr>
          <a:xfrm>
            <a:off x="1470559" y="4474164"/>
            <a:ext cx="141221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"/>
                <a:cs typeface="Arial" panose="020B0604020202020204" pitchFamily="34" charset="0"/>
              </a:rPr>
              <a:t>Thao Nguyen 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[first author]  3:30PM</a:t>
            </a:r>
          </a:p>
          <a:p>
            <a:r>
              <a:rPr lang="en-US" sz="3300" dirty="0">
                <a:latin typeface=""/>
                <a:cs typeface="Arial" panose="020B0604020202020204" pitchFamily="34" charset="0"/>
              </a:rPr>
              <a:t>I’m doing…Do u think these figures are sufficient? Btw which poster style?</a:t>
            </a: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3E9C9480-8C63-9308-0322-8BB3859DC49A}"/>
              </a:ext>
            </a:extLst>
          </p:cNvPr>
          <p:cNvSpPr txBox="1"/>
          <p:nvPr/>
        </p:nvSpPr>
        <p:spPr>
          <a:xfrm>
            <a:off x="1392027" y="5654306"/>
            <a:ext cx="1539440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 dirty="0" err="1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relsim</a:t>
            </a:r>
            <a:r>
              <a:rPr lang="en-US" sz="2500" i="1" dirty="0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-approach-figure---create-data-and-</a:t>
            </a:r>
            <a:r>
              <a:rPr lang="en-US" sz="2500" i="1" dirty="0" err="1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training.png</a:t>
            </a:r>
            <a:endParaRPr lang="en-US" sz="2500" i="1" dirty="0"/>
          </a:p>
        </p:txBody>
      </p:sp>
      <p:pic>
        <p:nvPicPr>
          <p:cNvPr id="3115" name="Picture 43" descr=":caterm:">
            <a:extLst>
              <a:ext uri="{FF2B5EF4-FFF2-40B4-BE49-F238E27FC236}">
                <a16:creationId xmlns:a16="http://schemas.microsoft.com/office/drawing/2014/main" id="{2683A4A2-9F43-D52D-FA19-87CCDFF4B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152" y="4979365"/>
            <a:ext cx="546685" cy="54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1043">
            <a:extLst>
              <a:ext uri="{FF2B5EF4-FFF2-40B4-BE49-F238E27FC236}">
                <a16:creationId xmlns:a16="http://schemas.microsoft.com/office/drawing/2014/main" id="{9AFFE36E-2D4F-B212-6A9F-EEFC3D2810F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89738" y="10145092"/>
            <a:ext cx="7389314" cy="26852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46" name="Picture 1045">
            <a:extLst>
              <a:ext uri="{FF2B5EF4-FFF2-40B4-BE49-F238E27FC236}">
                <a16:creationId xmlns:a16="http://schemas.microsoft.com/office/drawing/2014/main" id="{DA3FCDDA-A497-7EE5-DBDF-CF21A064016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306846" y="10145091"/>
            <a:ext cx="7048794" cy="26852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47" name="Picture 11" descr="Profile photo for Yuheng Li">
            <a:extLst>
              <a:ext uri="{FF2B5EF4-FFF2-40B4-BE49-F238E27FC236}">
                <a16:creationId xmlns:a16="http://schemas.microsoft.com/office/drawing/2014/main" id="{50729B91-71C6-2677-1DA6-DE7F9B94E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1" y="13024987"/>
            <a:ext cx="1138773" cy="113877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TextBox 1047">
            <a:extLst>
              <a:ext uri="{FF2B5EF4-FFF2-40B4-BE49-F238E27FC236}">
                <a16:creationId xmlns:a16="http://schemas.microsoft.com/office/drawing/2014/main" id="{DE16966E-11B5-1186-26DA-93BF43AABFDB}"/>
              </a:ext>
            </a:extLst>
          </p:cNvPr>
          <p:cNvSpPr txBox="1"/>
          <p:nvPr/>
        </p:nvSpPr>
        <p:spPr>
          <a:xfrm>
            <a:off x="1470559" y="13045681"/>
            <a:ext cx="150505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"/>
                <a:cs typeface="Arial" panose="020B0604020202020204" pitchFamily="34" charset="0"/>
              </a:rPr>
              <a:t>Yuheng Li 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[last author]  4:01PM</a:t>
            </a:r>
          </a:p>
          <a:p>
            <a:r>
              <a:rPr lang="en-US" sz="3300" dirty="0">
                <a:latin typeface=""/>
                <a:cs typeface="Arial" panose="020B0604020202020204" pitchFamily="34" charset="0"/>
              </a:rPr>
              <a:t>The content matter, not the style. Also please add link to our new project?</a:t>
            </a:r>
          </a:p>
        </p:txBody>
      </p:sp>
      <p:pic>
        <p:nvPicPr>
          <p:cNvPr id="1049" name="Picture 9" descr="Profile photo for Thao Nguyen">
            <a:extLst>
              <a:ext uri="{FF2B5EF4-FFF2-40B4-BE49-F238E27FC236}">
                <a16:creationId xmlns:a16="http://schemas.microsoft.com/office/drawing/2014/main" id="{358E4131-ABB9-6104-E8B5-F3685221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1" y="14504630"/>
            <a:ext cx="1138772" cy="113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TextBox 1049">
            <a:extLst>
              <a:ext uri="{FF2B5EF4-FFF2-40B4-BE49-F238E27FC236}">
                <a16:creationId xmlns:a16="http://schemas.microsoft.com/office/drawing/2014/main" id="{24F78392-8103-47C5-8700-E6AB03302A45}"/>
              </a:ext>
            </a:extLst>
          </p:cNvPr>
          <p:cNvSpPr txBox="1"/>
          <p:nvPr/>
        </p:nvSpPr>
        <p:spPr>
          <a:xfrm>
            <a:off x="1470559" y="14504629"/>
            <a:ext cx="148420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"/>
                <a:cs typeface="Arial" panose="020B0604020202020204" pitchFamily="34" charset="0"/>
              </a:rPr>
              <a:t>Thao Nguyen 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[first author]  4:20PM</a:t>
            </a:r>
          </a:p>
          <a:p>
            <a:r>
              <a:rPr lang="en-US" sz="3300" dirty="0">
                <a:latin typeface=""/>
                <a:cs typeface="Arial" panose="020B0604020202020204" pitchFamily="34" charset="0"/>
              </a:rPr>
              <a:t>You mean like this?          But in which style? Any good poster template?</a:t>
            </a: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1432F4CF-8B1B-8DFA-A7DD-AF240D9AA307}"/>
              </a:ext>
            </a:extLst>
          </p:cNvPr>
          <p:cNvSpPr txBox="1"/>
          <p:nvPr/>
        </p:nvSpPr>
        <p:spPr>
          <a:xfrm>
            <a:off x="1392027" y="9602005"/>
            <a:ext cx="1513413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 dirty="0" err="1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relsim</a:t>
            </a:r>
            <a:r>
              <a:rPr lang="en-US" sz="2500" i="1" dirty="0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-quantitative-and-user-</a:t>
            </a:r>
            <a:r>
              <a:rPr lang="en-US" sz="2500" i="1" dirty="0" err="1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survey.png</a:t>
            </a:r>
            <a:endParaRPr lang="en-US" sz="2500" i="1" dirty="0"/>
          </a:p>
        </p:txBody>
      </p:sp>
      <p:pic>
        <p:nvPicPr>
          <p:cNvPr id="3117" name="Picture 45" descr=":cat-smirk:">
            <a:extLst>
              <a:ext uri="{FF2B5EF4-FFF2-40B4-BE49-F238E27FC236}">
                <a16:creationId xmlns:a16="http://schemas.microsoft.com/office/drawing/2014/main" id="{0420D814-835C-59BC-E214-5680C9274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692" y="13414407"/>
            <a:ext cx="590640" cy="59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12">
            <a:extLst>
              <a:ext uri="{FF2B5EF4-FFF2-40B4-BE49-F238E27FC236}">
                <a16:creationId xmlns:a16="http://schemas.microsoft.com/office/drawing/2014/main" id="{B633367D-9166-62A4-C291-30FEB7A1A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543" y="325059"/>
            <a:ext cx="3271234" cy="85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9" name="Picture 47" descr="UCLA">
            <a:extLst>
              <a:ext uri="{FF2B5EF4-FFF2-40B4-BE49-F238E27FC236}">
                <a16:creationId xmlns:a16="http://schemas.microsoft.com/office/drawing/2014/main" id="{6821B3B2-2093-F78F-63E6-09F64D71E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2774" y="376881"/>
            <a:ext cx="2325777" cy="7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1" name="Picture 49" descr="CVPR 2026 Open Access Repository">
            <a:extLst>
              <a:ext uri="{FF2B5EF4-FFF2-40B4-BE49-F238E27FC236}">
                <a16:creationId xmlns:a16="http://schemas.microsoft.com/office/drawing/2014/main" id="{3CDC30AD-EBAE-D83D-3F65-50AD3FFC7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9" y="312276"/>
            <a:ext cx="4297254" cy="10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3" name="Picture 51" descr="QR Code Image">
            <a:extLst>
              <a:ext uri="{FF2B5EF4-FFF2-40B4-BE49-F238E27FC236}">
                <a16:creationId xmlns:a16="http://schemas.microsoft.com/office/drawing/2014/main" id="{F4660AFE-247E-FF4B-8616-C8D21E27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49" y="312276"/>
            <a:ext cx="1033272" cy="10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1059">
            <a:extLst>
              <a:ext uri="{FF2B5EF4-FFF2-40B4-BE49-F238E27FC236}">
                <a16:creationId xmlns:a16="http://schemas.microsoft.com/office/drawing/2014/main" id="{6DBFC637-DB83-F3C9-9C45-A5229CB57770}"/>
              </a:ext>
            </a:extLst>
          </p:cNvPr>
          <p:cNvPicPr>
            <a:picLocks noChangeAspect="1"/>
          </p:cNvPicPr>
          <p:nvPr/>
        </p:nvPicPr>
        <p:blipFill rotWithShape="1">
          <a:blip r:embed="rId37"/>
          <a:srcRect l="11410" t="25721" r="12359" b="18313"/>
          <a:stretch>
            <a:fillRect/>
          </a:stretch>
        </p:blipFill>
        <p:spPr>
          <a:xfrm>
            <a:off x="5735443" y="312276"/>
            <a:ext cx="1033272" cy="1033272"/>
          </a:xfrm>
          <a:prstGeom prst="rect">
            <a:avLst/>
          </a:prstGeom>
        </p:spPr>
      </p:pic>
      <p:sp>
        <p:nvSpPr>
          <p:cNvPr id="1063" name="TextBox 1062">
            <a:extLst>
              <a:ext uri="{FF2B5EF4-FFF2-40B4-BE49-F238E27FC236}">
                <a16:creationId xmlns:a16="http://schemas.microsoft.com/office/drawing/2014/main" id="{BA9F79B5-8754-58AA-4395-068FC2CED3B2}"/>
              </a:ext>
            </a:extLst>
          </p:cNvPr>
          <p:cNvSpPr txBox="1"/>
          <p:nvPr/>
        </p:nvSpPr>
        <p:spPr>
          <a:xfrm>
            <a:off x="30570896" y="2101762"/>
            <a:ext cx="33137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Reference 1</a:t>
            </a:r>
            <a:endParaRPr lang="en-US" dirty="0"/>
          </a:p>
        </p:txBody>
      </p:sp>
      <p:sp>
        <p:nvSpPr>
          <p:cNvPr id="1065" name="TextBox 1064">
            <a:extLst>
              <a:ext uri="{FF2B5EF4-FFF2-40B4-BE49-F238E27FC236}">
                <a16:creationId xmlns:a16="http://schemas.microsoft.com/office/drawing/2014/main" id="{1B9DD975-66FD-8981-4653-C39C338E7932}"/>
              </a:ext>
            </a:extLst>
          </p:cNvPr>
          <p:cNvSpPr txBox="1"/>
          <p:nvPr/>
        </p:nvSpPr>
        <p:spPr>
          <a:xfrm>
            <a:off x="30330294" y="6300644"/>
            <a:ext cx="34724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Reference 2</a:t>
            </a:r>
            <a:endParaRPr lang="en-US" dirty="0"/>
          </a:p>
        </p:txBody>
      </p:sp>
      <p:sp>
        <p:nvSpPr>
          <p:cNvPr id="1066" name="TextBox 1065">
            <a:extLst>
              <a:ext uri="{FF2B5EF4-FFF2-40B4-BE49-F238E27FC236}">
                <a16:creationId xmlns:a16="http://schemas.microsoft.com/office/drawing/2014/main" id="{16395170-95B6-F4A0-9803-46DA0DEEFE0A}"/>
              </a:ext>
            </a:extLst>
          </p:cNvPr>
          <p:cNvSpPr txBox="1"/>
          <p:nvPr/>
        </p:nvSpPr>
        <p:spPr>
          <a:xfrm>
            <a:off x="30250945" y="10945540"/>
            <a:ext cx="34772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Reference 3</a:t>
            </a:r>
            <a:endParaRPr lang="en-US" dirty="0"/>
          </a:p>
        </p:txBody>
      </p:sp>
      <p:sp>
        <p:nvSpPr>
          <p:cNvPr id="1073" name="Oval 1072">
            <a:extLst>
              <a:ext uri="{FF2B5EF4-FFF2-40B4-BE49-F238E27FC236}">
                <a16:creationId xmlns:a16="http://schemas.microsoft.com/office/drawing/2014/main" id="{7BFE9855-E422-7CC5-2E28-67393180C372}"/>
              </a:ext>
            </a:extLst>
          </p:cNvPr>
          <p:cNvSpPr/>
          <p:nvPr/>
        </p:nvSpPr>
        <p:spPr>
          <a:xfrm>
            <a:off x="19590327" y="7509895"/>
            <a:ext cx="9936932" cy="2721572"/>
          </a:xfrm>
          <a:custGeom>
            <a:avLst/>
            <a:gdLst>
              <a:gd name="csX0" fmla="*/ 0 w 9936932"/>
              <a:gd name="csY0" fmla="*/ 1360786 h 2721572"/>
              <a:gd name="csX1" fmla="*/ 4968466 w 9936932"/>
              <a:gd name="csY1" fmla="*/ 0 h 2721572"/>
              <a:gd name="csX2" fmla="*/ 9936932 w 9936932"/>
              <a:gd name="csY2" fmla="*/ 1360786 h 2721572"/>
              <a:gd name="csX3" fmla="*/ 4968466 w 9936932"/>
              <a:gd name="csY3" fmla="*/ 2721572 h 2721572"/>
              <a:gd name="csX4" fmla="*/ 0 w 9936932"/>
              <a:gd name="csY4" fmla="*/ 1360786 h 27215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936932" h="2721572" extrusionOk="0">
                <a:moveTo>
                  <a:pt x="0" y="1360786"/>
                </a:moveTo>
                <a:cubicBezTo>
                  <a:pt x="-181257" y="497442"/>
                  <a:pt x="2039253" y="69511"/>
                  <a:pt x="4968466" y="0"/>
                </a:cubicBezTo>
                <a:cubicBezTo>
                  <a:pt x="7876868" y="34609"/>
                  <a:pt x="9836123" y="612450"/>
                  <a:pt x="9936932" y="1360786"/>
                </a:cubicBezTo>
                <a:cubicBezTo>
                  <a:pt x="9742681" y="2302024"/>
                  <a:pt x="7597553" y="3356777"/>
                  <a:pt x="4968466" y="2721572"/>
                </a:cubicBezTo>
                <a:cubicBezTo>
                  <a:pt x="2028338" y="2614270"/>
                  <a:pt x="183626" y="2200065"/>
                  <a:pt x="0" y="1360786"/>
                </a:cubicBezTo>
                <a:close/>
              </a:path>
            </a:pathLst>
          </a:custGeom>
          <a:noFill/>
          <a:ln w="63500">
            <a:solidFill>
              <a:srgbClr val="00B050">
                <a:alpha val="6574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47B6D766-C511-3BDA-9496-53F65E18ED2D}"/>
              </a:ext>
            </a:extLst>
          </p:cNvPr>
          <p:cNvSpPr/>
          <p:nvPr/>
        </p:nvSpPr>
        <p:spPr>
          <a:xfrm>
            <a:off x="18203844" y="11630161"/>
            <a:ext cx="11305088" cy="2721572"/>
          </a:xfrm>
          <a:custGeom>
            <a:avLst/>
            <a:gdLst>
              <a:gd name="csX0" fmla="*/ 0 w 11305088"/>
              <a:gd name="csY0" fmla="*/ 1360786 h 2721572"/>
              <a:gd name="csX1" fmla="*/ 5652544 w 11305088"/>
              <a:gd name="csY1" fmla="*/ 0 h 2721572"/>
              <a:gd name="csX2" fmla="*/ 11305088 w 11305088"/>
              <a:gd name="csY2" fmla="*/ 1360786 h 2721572"/>
              <a:gd name="csX3" fmla="*/ 5652544 w 11305088"/>
              <a:gd name="csY3" fmla="*/ 2721572 h 2721572"/>
              <a:gd name="csX4" fmla="*/ 0 w 11305088"/>
              <a:gd name="csY4" fmla="*/ 1360786 h 27215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305088" h="2721572" extrusionOk="0">
                <a:moveTo>
                  <a:pt x="0" y="1360786"/>
                </a:moveTo>
                <a:cubicBezTo>
                  <a:pt x="-105789" y="543992"/>
                  <a:pt x="2263489" y="100300"/>
                  <a:pt x="5652544" y="0"/>
                </a:cubicBezTo>
                <a:cubicBezTo>
                  <a:pt x="8938752" y="34609"/>
                  <a:pt x="11204279" y="612450"/>
                  <a:pt x="11305088" y="1360786"/>
                </a:cubicBezTo>
                <a:cubicBezTo>
                  <a:pt x="11015800" y="2394833"/>
                  <a:pt x="8678628" y="3250701"/>
                  <a:pt x="5652544" y="2721572"/>
                </a:cubicBezTo>
                <a:cubicBezTo>
                  <a:pt x="2334610" y="2614270"/>
                  <a:pt x="183626" y="2200065"/>
                  <a:pt x="0" y="1360786"/>
                </a:cubicBezTo>
                <a:close/>
              </a:path>
            </a:pathLst>
          </a:custGeom>
          <a:noFill/>
          <a:ln w="63500">
            <a:solidFill>
              <a:srgbClr val="00B050">
                <a:alpha val="6574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52">
            <a:extLst>
              <a:ext uri="{FF2B5EF4-FFF2-40B4-BE49-F238E27FC236}">
                <a16:creationId xmlns:a16="http://schemas.microsoft.com/office/drawing/2014/main" id="{3A5D53FE-0EEE-C156-F56C-C9BB1879A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008" y="3350481"/>
            <a:ext cx="3566053" cy="2286000"/>
          </a:xfrm>
          <a:custGeom>
            <a:avLst/>
            <a:gdLst>
              <a:gd name="csX0" fmla="*/ 0 w 3566053"/>
              <a:gd name="csY0" fmla="*/ 0 h 2286000"/>
              <a:gd name="csX1" fmla="*/ 558682 w 3566053"/>
              <a:gd name="csY1" fmla="*/ 0 h 2286000"/>
              <a:gd name="csX2" fmla="*/ 1224345 w 3566053"/>
              <a:gd name="csY2" fmla="*/ 0 h 2286000"/>
              <a:gd name="csX3" fmla="*/ 1890008 w 3566053"/>
              <a:gd name="csY3" fmla="*/ 0 h 2286000"/>
              <a:gd name="csX4" fmla="*/ 2413029 w 3566053"/>
              <a:gd name="csY4" fmla="*/ 0 h 2286000"/>
              <a:gd name="csX5" fmla="*/ 2936050 w 3566053"/>
              <a:gd name="csY5" fmla="*/ 0 h 2286000"/>
              <a:gd name="csX6" fmla="*/ 3566053 w 3566053"/>
              <a:gd name="csY6" fmla="*/ 0 h 2286000"/>
              <a:gd name="csX7" fmla="*/ 3566053 w 3566053"/>
              <a:gd name="csY7" fmla="*/ 502920 h 2286000"/>
              <a:gd name="csX8" fmla="*/ 3566053 w 3566053"/>
              <a:gd name="csY8" fmla="*/ 1005840 h 2286000"/>
              <a:gd name="csX9" fmla="*/ 3566053 w 3566053"/>
              <a:gd name="csY9" fmla="*/ 1577340 h 2286000"/>
              <a:gd name="csX10" fmla="*/ 3566053 w 3566053"/>
              <a:gd name="csY10" fmla="*/ 2286000 h 2286000"/>
              <a:gd name="csX11" fmla="*/ 2936050 w 3566053"/>
              <a:gd name="csY11" fmla="*/ 2286000 h 2286000"/>
              <a:gd name="csX12" fmla="*/ 2270387 w 3566053"/>
              <a:gd name="csY12" fmla="*/ 2286000 h 2286000"/>
              <a:gd name="csX13" fmla="*/ 1640384 w 3566053"/>
              <a:gd name="csY13" fmla="*/ 2286000 h 2286000"/>
              <a:gd name="csX14" fmla="*/ 974721 w 3566053"/>
              <a:gd name="csY14" fmla="*/ 2286000 h 2286000"/>
              <a:gd name="csX15" fmla="*/ 0 w 3566053"/>
              <a:gd name="csY15" fmla="*/ 2286000 h 2286000"/>
              <a:gd name="csX16" fmla="*/ 0 w 3566053"/>
              <a:gd name="csY16" fmla="*/ 1668780 h 2286000"/>
              <a:gd name="csX17" fmla="*/ 0 w 3566053"/>
              <a:gd name="csY17" fmla="*/ 1143000 h 2286000"/>
              <a:gd name="csX18" fmla="*/ 0 w 3566053"/>
              <a:gd name="csY18" fmla="*/ 640080 h 2286000"/>
              <a:gd name="csX19" fmla="*/ 0 w 3566053"/>
              <a:gd name="csY19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3566053" h="2286000" extrusionOk="0">
                <a:moveTo>
                  <a:pt x="0" y="0"/>
                </a:moveTo>
                <a:cubicBezTo>
                  <a:pt x="191523" y="-6960"/>
                  <a:pt x="418103" y="-19002"/>
                  <a:pt x="558682" y="0"/>
                </a:cubicBezTo>
                <a:cubicBezTo>
                  <a:pt x="699261" y="19002"/>
                  <a:pt x="1019616" y="-9493"/>
                  <a:pt x="1224345" y="0"/>
                </a:cubicBezTo>
                <a:cubicBezTo>
                  <a:pt x="1429074" y="9493"/>
                  <a:pt x="1713007" y="10433"/>
                  <a:pt x="1890008" y="0"/>
                </a:cubicBezTo>
                <a:cubicBezTo>
                  <a:pt x="2067009" y="-10433"/>
                  <a:pt x="2250057" y="14081"/>
                  <a:pt x="2413029" y="0"/>
                </a:cubicBezTo>
                <a:cubicBezTo>
                  <a:pt x="2576001" y="-14081"/>
                  <a:pt x="2794954" y="-21192"/>
                  <a:pt x="2936050" y="0"/>
                </a:cubicBezTo>
                <a:cubicBezTo>
                  <a:pt x="3077146" y="21192"/>
                  <a:pt x="3438102" y="8754"/>
                  <a:pt x="3566053" y="0"/>
                </a:cubicBezTo>
                <a:cubicBezTo>
                  <a:pt x="3587927" y="247302"/>
                  <a:pt x="3582518" y="392215"/>
                  <a:pt x="3566053" y="502920"/>
                </a:cubicBezTo>
                <a:cubicBezTo>
                  <a:pt x="3549588" y="613625"/>
                  <a:pt x="3583634" y="884400"/>
                  <a:pt x="3566053" y="1005840"/>
                </a:cubicBezTo>
                <a:cubicBezTo>
                  <a:pt x="3548472" y="1127280"/>
                  <a:pt x="3551459" y="1326561"/>
                  <a:pt x="3566053" y="1577340"/>
                </a:cubicBezTo>
                <a:cubicBezTo>
                  <a:pt x="3580647" y="1828119"/>
                  <a:pt x="3532157" y="2015971"/>
                  <a:pt x="3566053" y="2286000"/>
                </a:cubicBezTo>
                <a:cubicBezTo>
                  <a:pt x="3392592" y="2284820"/>
                  <a:pt x="3194115" y="2313902"/>
                  <a:pt x="2936050" y="2286000"/>
                </a:cubicBezTo>
                <a:cubicBezTo>
                  <a:pt x="2677985" y="2258098"/>
                  <a:pt x="2489207" y="2287548"/>
                  <a:pt x="2270387" y="2286000"/>
                </a:cubicBezTo>
                <a:cubicBezTo>
                  <a:pt x="2051567" y="2284452"/>
                  <a:pt x="1852614" y="2275785"/>
                  <a:pt x="1640384" y="2286000"/>
                </a:cubicBezTo>
                <a:cubicBezTo>
                  <a:pt x="1428154" y="2296215"/>
                  <a:pt x="1294439" y="2291991"/>
                  <a:pt x="974721" y="2286000"/>
                </a:cubicBezTo>
                <a:cubicBezTo>
                  <a:pt x="655003" y="2280009"/>
                  <a:pt x="225147" y="2291481"/>
                  <a:pt x="0" y="2286000"/>
                </a:cubicBezTo>
                <a:cubicBezTo>
                  <a:pt x="-30105" y="2084290"/>
                  <a:pt x="-30076" y="1916327"/>
                  <a:pt x="0" y="1668780"/>
                </a:cubicBezTo>
                <a:cubicBezTo>
                  <a:pt x="30076" y="1421233"/>
                  <a:pt x="5688" y="1325142"/>
                  <a:pt x="0" y="1143000"/>
                </a:cubicBezTo>
                <a:cubicBezTo>
                  <a:pt x="-5688" y="960858"/>
                  <a:pt x="19163" y="854975"/>
                  <a:pt x="0" y="640080"/>
                </a:cubicBezTo>
                <a:cubicBezTo>
                  <a:pt x="-19163" y="425185"/>
                  <a:pt x="728" y="211424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2184477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Why You Should Toss Almost-Burnt Toast In The Freezer">
            <a:extLst>
              <a:ext uri="{FF2B5EF4-FFF2-40B4-BE49-F238E27FC236}">
                <a16:creationId xmlns:a16="http://schemas.microsoft.com/office/drawing/2014/main" id="{A897CF19-AF10-EDC3-CB4F-1F6A77CEC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-1" r="14538" b="-1084"/>
          <a:stretch>
            <a:fillRect/>
          </a:stretch>
        </p:blipFill>
        <p:spPr bwMode="auto">
          <a:xfrm>
            <a:off x="25877869" y="3350481"/>
            <a:ext cx="3354500" cy="2286000"/>
          </a:xfrm>
          <a:custGeom>
            <a:avLst/>
            <a:gdLst>
              <a:gd name="csX0" fmla="*/ 0 w 3354500"/>
              <a:gd name="csY0" fmla="*/ 0 h 2286000"/>
              <a:gd name="csX1" fmla="*/ 737990 w 3354500"/>
              <a:gd name="csY1" fmla="*/ 0 h 2286000"/>
              <a:gd name="csX2" fmla="*/ 1442435 w 3354500"/>
              <a:gd name="csY2" fmla="*/ 0 h 2286000"/>
              <a:gd name="csX3" fmla="*/ 2012700 w 3354500"/>
              <a:gd name="csY3" fmla="*/ 0 h 2286000"/>
              <a:gd name="csX4" fmla="*/ 2683600 w 3354500"/>
              <a:gd name="csY4" fmla="*/ 0 h 2286000"/>
              <a:gd name="csX5" fmla="*/ 3354500 w 3354500"/>
              <a:gd name="csY5" fmla="*/ 0 h 2286000"/>
              <a:gd name="csX6" fmla="*/ 3354500 w 3354500"/>
              <a:gd name="csY6" fmla="*/ 548640 h 2286000"/>
              <a:gd name="csX7" fmla="*/ 3354500 w 3354500"/>
              <a:gd name="csY7" fmla="*/ 1120140 h 2286000"/>
              <a:gd name="csX8" fmla="*/ 3354500 w 3354500"/>
              <a:gd name="csY8" fmla="*/ 1668780 h 2286000"/>
              <a:gd name="csX9" fmla="*/ 3354500 w 3354500"/>
              <a:gd name="csY9" fmla="*/ 2286000 h 2286000"/>
              <a:gd name="csX10" fmla="*/ 2616510 w 3354500"/>
              <a:gd name="csY10" fmla="*/ 2286000 h 2286000"/>
              <a:gd name="csX11" fmla="*/ 2046245 w 3354500"/>
              <a:gd name="csY11" fmla="*/ 2286000 h 2286000"/>
              <a:gd name="csX12" fmla="*/ 1442435 w 3354500"/>
              <a:gd name="csY12" fmla="*/ 2286000 h 2286000"/>
              <a:gd name="csX13" fmla="*/ 737990 w 3354500"/>
              <a:gd name="csY13" fmla="*/ 2286000 h 2286000"/>
              <a:gd name="csX14" fmla="*/ 0 w 3354500"/>
              <a:gd name="csY14" fmla="*/ 2286000 h 2286000"/>
              <a:gd name="csX15" fmla="*/ 0 w 3354500"/>
              <a:gd name="csY15" fmla="*/ 1760220 h 2286000"/>
              <a:gd name="csX16" fmla="*/ 0 w 3354500"/>
              <a:gd name="csY16" fmla="*/ 1165860 h 2286000"/>
              <a:gd name="csX17" fmla="*/ 0 w 3354500"/>
              <a:gd name="csY17" fmla="*/ 594360 h 2286000"/>
              <a:gd name="csX18" fmla="*/ 0 w 3354500"/>
              <a:gd name="csY18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354500" h="2286000" extrusionOk="0">
                <a:moveTo>
                  <a:pt x="0" y="0"/>
                </a:moveTo>
                <a:cubicBezTo>
                  <a:pt x="151241" y="-26859"/>
                  <a:pt x="557159" y="-35016"/>
                  <a:pt x="737990" y="0"/>
                </a:cubicBezTo>
                <a:cubicBezTo>
                  <a:pt x="918821" y="35016"/>
                  <a:pt x="1278542" y="-15456"/>
                  <a:pt x="1442435" y="0"/>
                </a:cubicBezTo>
                <a:cubicBezTo>
                  <a:pt x="1606328" y="15456"/>
                  <a:pt x="1771481" y="18870"/>
                  <a:pt x="2012700" y="0"/>
                </a:cubicBezTo>
                <a:cubicBezTo>
                  <a:pt x="2253919" y="-18870"/>
                  <a:pt x="2468956" y="-8441"/>
                  <a:pt x="2683600" y="0"/>
                </a:cubicBezTo>
                <a:cubicBezTo>
                  <a:pt x="2898244" y="8441"/>
                  <a:pt x="3034142" y="32123"/>
                  <a:pt x="3354500" y="0"/>
                </a:cubicBezTo>
                <a:cubicBezTo>
                  <a:pt x="3328527" y="206330"/>
                  <a:pt x="3374961" y="284538"/>
                  <a:pt x="3354500" y="548640"/>
                </a:cubicBezTo>
                <a:cubicBezTo>
                  <a:pt x="3334039" y="812742"/>
                  <a:pt x="3329613" y="871790"/>
                  <a:pt x="3354500" y="1120140"/>
                </a:cubicBezTo>
                <a:cubicBezTo>
                  <a:pt x="3379387" y="1368490"/>
                  <a:pt x="3371885" y="1532047"/>
                  <a:pt x="3354500" y="1668780"/>
                </a:cubicBezTo>
                <a:cubicBezTo>
                  <a:pt x="3337115" y="1805513"/>
                  <a:pt x="3373562" y="2067016"/>
                  <a:pt x="3354500" y="2286000"/>
                </a:cubicBezTo>
                <a:cubicBezTo>
                  <a:pt x="3152157" y="2299869"/>
                  <a:pt x="2858880" y="2320297"/>
                  <a:pt x="2616510" y="2286000"/>
                </a:cubicBezTo>
                <a:cubicBezTo>
                  <a:pt x="2374140" y="2251704"/>
                  <a:pt x="2229964" y="2263187"/>
                  <a:pt x="2046245" y="2286000"/>
                </a:cubicBezTo>
                <a:cubicBezTo>
                  <a:pt x="1862527" y="2308813"/>
                  <a:pt x="1581620" y="2276969"/>
                  <a:pt x="1442435" y="2286000"/>
                </a:cubicBezTo>
                <a:cubicBezTo>
                  <a:pt x="1303250" y="2295032"/>
                  <a:pt x="1060135" y="2296148"/>
                  <a:pt x="737990" y="2286000"/>
                </a:cubicBezTo>
                <a:cubicBezTo>
                  <a:pt x="415845" y="2275852"/>
                  <a:pt x="288101" y="2254604"/>
                  <a:pt x="0" y="2286000"/>
                </a:cubicBezTo>
                <a:cubicBezTo>
                  <a:pt x="-1775" y="2180119"/>
                  <a:pt x="-13214" y="1927091"/>
                  <a:pt x="0" y="1760220"/>
                </a:cubicBezTo>
                <a:cubicBezTo>
                  <a:pt x="13214" y="1593349"/>
                  <a:pt x="-11644" y="1375285"/>
                  <a:pt x="0" y="1165860"/>
                </a:cubicBezTo>
                <a:cubicBezTo>
                  <a:pt x="11644" y="956435"/>
                  <a:pt x="19942" y="825033"/>
                  <a:pt x="0" y="594360"/>
                </a:cubicBezTo>
                <a:cubicBezTo>
                  <a:pt x="-19942" y="363687"/>
                  <a:pt x="15727" y="132704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2029313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 descr="Banana Ripeness Guide - Jessica Gavin">
            <a:extLst>
              <a:ext uri="{FF2B5EF4-FFF2-40B4-BE49-F238E27FC236}">
                <a16:creationId xmlns:a16="http://schemas.microsoft.com/office/drawing/2014/main" id="{CC3B851F-3830-5220-7591-23BB79FD4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162" y="3350481"/>
            <a:ext cx="4064000" cy="2286000"/>
          </a:xfrm>
          <a:custGeom>
            <a:avLst/>
            <a:gdLst>
              <a:gd name="csX0" fmla="*/ 0 w 4064000"/>
              <a:gd name="csY0" fmla="*/ 0 h 2286000"/>
              <a:gd name="csX1" fmla="*/ 636693 w 4064000"/>
              <a:gd name="csY1" fmla="*/ 0 h 2286000"/>
              <a:gd name="csX2" fmla="*/ 1192107 w 4064000"/>
              <a:gd name="csY2" fmla="*/ 0 h 2286000"/>
              <a:gd name="csX3" fmla="*/ 1950720 w 4064000"/>
              <a:gd name="csY3" fmla="*/ 0 h 2286000"/>
              <a:gd name="csX4" fmla="*/ 2587413 w 4064000"/>
              <a:gd name="csY4" fmla="*/ 0 h 2286000"/>
              <a:gd name="csX5" fmla="*/ 3224107 w 4064000"/>
              <a:gd name="csY5" fmla="*/ 0 h 2286000"/>
              <a:gd name="csX6" fmla="*/ 4064000 w 4064000"/>
              <a:gd name="csY6" fmla="*/ 0 h 2286000"/>
              <a:gd name="csX7" fmla="*/ 4064000 w 4064000"/>
              <a:gd name="csY7" fmla="*/ 525780 h 2286000"/>
              <a:gd name="csX8" fmla="*/ 4064000 w 4064000"/>
              <a:gd name="csY8" fmla="*/ 1097280 h 2286000"/>
              <a:gd name="csX9" fmla="*/ 4064000 w 4064000"/>
              <a:gd name="csY9" fmla="*/ 1623060 h 2286000"/>
              <a:gd name="csX10" fmla="*/ 4064000 w 4064000"/>
              <a:gd name="csY10" fmla="*/ 2286000 h 2286000"/>
              <a:gd name="csX11" fmla="*/ 3386667 w 4064000"/>
              <a:gd name="csY11" fmla="*/ 2286000 h 2286000"/>
              <a:gd name="csX12" fmla="*/ 2749973 w 4064000"/>
              <a:gd name="csY12" fmla="*/ 2286000 h 2286000"/>
              <a:gd name="csX13" fmla="*/ 1991360 w 4064000"/>
              <a:gd name="csY13" fmla="*/ 2286000 h 2286000"/>
              <a:gd name="csX14" fmla="*/ 1232747 w 4064000"/>
              <a:gd name="csY14" fmla="*/ 2286000 h 2286000"/>
              <a:gd name="csX15" fmla="*/ 636693 w 4064000"/>
              <a:gd name="csY15" fmla="*/ 2286000 h 2286000"/>
              <a:gd name="csX16" fmla="*/ 0 w 4064000"/>
              <a:gd name="csY16" fmla="*/ 2286000 h 2286000"/>
              <a:gd name="csX17" fmla="*/ 0 w 4064000"/>
              <a:gd name="csY17" fmla="*/ 1668780 h 2286000"/>
              <a:gd name="csX18" fmla="*/ 0 w 4064000"/>
              <a:gd name="csY18" fmla="*/ 1165860 h 2286000"/>
              <a:gd name="csX19" fmla="*/ 0 w 4064000"/>
              <a:gd name="csY19" fmla="*/ 640080 h 2286000"/>
              <a:gd name="csX20" fmla="*/ 0 w 4064000"/>
              <a:gd name="csY20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4064000" h="2286000" extrusionOk="0">
                <a:moveTo>
                  <a:pt x="0" y="0"/>
                </a:moveTo>
                <a:cubicBezTo>
                  <a:pt x="205849" y="-9479"/>
                  <a:pt x="436958" y="-10627"/>
                  <a:pt x="636693" y="0"/>
                </a:cubicBezTo>
                <a:cubicBezTo>
                  <a:pt x="836428" y="10627"/>
                  <a:pt x="1074476" y="147"/>
                  <a:pt x="1192107" y="0"/>
                </a:cubicBezTo>
                <a:cubicBezTo>
                  <a:pt x="1309738" y="-147"/>
                  <a:pt x="1778361" y="-22407"/>
                  <a:pt x="1950720" y="0"/>
                </a:cubicBezTo>
                <a:cubicBezTo>
                  <a:pt x="2123079" y="22407"/>
                  <a:pt x="2329175" y="25205"/>
                  <a:pt x="2587413" y="0"/>
                </a:cubicBezTo>
                <a:cubicBezTo>
                  <a:pt x="2845651" y="-25205"/>
                  <a:pt x="2957088" y="10053"/>
                  <a:pt x="3224107" y="0"/>
                </a:cubicBezTo>
                <a:cubicBezTo>
                  <a:pt x="3491126" y="-10053"/>
                  <a:pt x="3864764" y="-17844"/>
                  <a:pt x="4064000" y="0"/>
                </a:cubicBezTo>
                <a:cubicBezTo>
                  <a:pt x="4039556" y="167392"/>
                  <a:pt x="4089544" y="339959"/>
                  <a:pt x="4064000" y="525780"/>
                </a:cubicBezTo>
                <a:cubicBezTo>
                  <a:pt x="4038456" y="711601"/>
                  <a:pt x="4082880" y="853576"/>
                  <a:pt x="4064000" y="1097280"/>
                </a:cubicBezTo>
                <a:cubicBezTo>
                  <a:pt x="4045120" y="1340984"/>
                  <a:pt x="4078139" y="1497709"/>
                  <a:pt x="4064000" y="1623060"/>
                </a:cubicBezTo>
                <a:cubicBezTo>
                  <a:pt x="4049861" y="1748411"/>
                  <a:pt x="4091492" y="2033749"/>
                  <a:pt x="4064000" y="2286000"/>
                </a:cubicBezTo>
                <a:cubicBezTo>
                  <a:pt x="3822201" y="2299428"/>
                  <a:pt x="3723676" y="2291437"/>
                  <a:pt x="3386667" y="2286000"/>
                </a:cubicBezTo>
                <a:cubicBezTo>
                  <a:pt x="3049658" y="2280563"/>
                  <a:pt x="3041236" y="2303896"/>
                  <a:pt x="2749973" y="2286000"/>
                </a:cubicBezTo>
                <a:cubicBezTo>
                  <a:pt x="2458710" y="2268104"/>
                  <a:pt x="2176278" y="2284506"/>
                  <a:pt x="1991360" y="2286000"/>
                </a:cubicBezTo>
                <a:cubicBezTo>
                  <a:pt x="1806442" y="2287494"/>
                  <a:pt x="1590974" y="2271864"/>
                  <a:pt x="1232747" y="2286000"/>
                </a:cubicBezTo>
                <a:cubicBezTo>
                  <a:pt x="874520" y="2300136"/>
                  <a:pt x="904683" y="2265650"/>
                  <a:pt x="636693" y="2286000"/>
                </a:cubicBezTo>
                <a:cubicBezTo>
                  <a:pt x="368703" y="2306350"/>
                  <a:pt x="317820" y="2296128"/>
                  <a:pt x="0" y="2286000"/>
                </a:cubicBezTo>
                <a:cubicBezTo>
                  <a:pt x="-13975" y="2057696"/>
                  <a:pt x="-19373" y="1876629"/>
                  <a:pt x="0" y="1668780"/>
                </a:cubicBezTo>
                <a:cubicBezTo>
                  <a:pt x="19373" y="1460931"/>
                  <a:pt x="13518" y="1333165"/>
                  <a:pt x="0" y="1165860"/>
                </a:cubicBezTo>
                <a:cubicBezTo>
                  <a:pt x="-13518" y="998555"/>
                  <a:pt x="13240" y="899257"/>
                  <a:pt x="0" y="640080"/>
                </a:cubicBezTo>
                <a:cubicBezTo>
                  <a:pt x="-13240" y="380903"/>
                  <a:pt x="11530" y="268197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This may contain: a white dog with horns on it's head is holding up a paper sign">
            <a:extLst>
              <a:ext uri="{FF2B5EF4-FFF2-40B4-BE49-F238E27FC236}">
                <a16:creationId xmlns:a16="http://schemas.microsoft.com/office/drawing/2014/main" id="{0E35CBC2-5EF4-78F7-80B5-D4DDFDBD3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564" y="7759650"/>
            <a:ext cx="1828800" cy="2286000"/>
          </a:xfrm>
          <a:custGeom>
            <a:avLst/>
            <a:gdLst>
              <a:gd name="csX0" fmla="*/ 0 w 1828800"/>
              <a:gd name="csY0" fmla="*/ 0 h 2286000"/>
              <a:gd name="csX1" fmla="*/ 591312 w 1828800"/>
              <a:gd name="csY1" fmla="*/ 0 h 2286000"/>
              <a:gd name="csX2" fmla="*/ 1237488 w 1828800"/>
              <a:gd name="csY2" fmla="*/ 0 h 2286000"/>
              <a:gd name="csX3" fmla="*/ 1828800 w 1828800"/>
              <a:gd name="csY3" fmla="*/ 0 h 2286000"/>
              <a:gd name="csX4" fmla="*/ 1828800 w 1828800"/>
              <a:gd name="csY4" fmla="*/ 502920 h 2286000"/>
              <a:gd name="csX5" fmla="*/ 1828800 w 1828800"/>
              <a:gd name="csY5" fmla="*/ 1120140 h 2286000"/>
              <a:gd name="csX6" fmla="*/ 1828800 w 1828800"/>
              <a:gd name="csY6" fmla="*/ 1645920 h 2286000"/>
              <a:gd name="csX7" fmla="*/ 1828800 w 1828800"/>
              <a:gd name="csY7" fmla="*/ 2286000 h 2286000"/>
              <a:gd name="csX8" fmla="*/ 1219200 w 1828800"/>
              <a:gd name="csY8" fmla="*/ 2286000 h 2286000"/>
              <a:gd name="csX9" fmla="*/ 591312 w 1828800"/>
              <a:gd name="csY9" fmla="*/ 2286000 h 2286000"/>
              <a:gd name="csX10" fmla="*/ 0 w 1828800"/>
              <a:gd name="csY10" fmla="*/ 2286000 h 2286000"/>
              <a:gd name="csX11" fmla="*/ 0 w 1828800"/>
              <a:gd name="csY11" fmla="*/ 1737360 h 2286000"/>
              <a:gd name="csX12" fmla="*/ 0 w 1828800"/>
              <a:gd name="csY12" fmla="*/ 1234440 h 2286000"/>
              <a:gd name="csX13" fmla="*/ 0 w 1828800"/>
              <a:gd name="csY13" fmla="*/ 731520 h 2286000"/>
              <a:gd name="csX14" fmla="*/ 0 w 1828800"/>
              <a:gd name="csY14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828800" h="2286000" extrusionOk="0">
                <a:moveTo>
                  <a:pt x="0" y="0"/>
                </a:moveTo>
                <a:cubicBezTo>
                  <a:pt x="179121" y="-15927"/>
                  <a:pt x="318719" y="-9769"/>
                  <a:pt x="591312" y="0"/>
                </a:cubicBezTo>
                <a:cubicBezTo>
                  <a:pt x="863905" y="9769"/>
                  <a:pt x="935555" y="8065"/>
                  <a:pt x="1237488" y="0"/>
                </a:cubicBezTo>
                <a:cubicBezTo>
                  <a:pt x="1539421" y="-8065"/>
                  <a:pt x="1566307" y="-3759"/>
                  <a:pt x="1828800" y="0"/>
                </a:cubicBezTo>
                <a:cubicBezTo>
                  <a:pt x="1818040" y="226534"/>
                  <a:pt x="1851238" y="273876"/>
                  <a:pt x="1828800" y="502920"/>
                </a:cubicBezTo>
                <a:cubicBezTo>
                  <a:pt x="1806362" y="731964"/>
                  <a:pt x="1854589" y="831089"/>
                  <a:pt x="1828800" y="1120140"/>
                </a:cubicBezTo>
                <a:cubicBezTo>
                  <a:pt x="1803011" y="1409191"/>
                  <a:pt x="1822872" y="1415409"/>
                  <a:pt x="1828800" y="1645920"/>
                </a:cubicBezTo>
                <a:cubicBezTo>
                  <a:pt x="1834728" y="1876431"/>
                  <a:pt x="1813589" y="2006770"/>
                  <a:pt x="1828800" y="2286000"/>
                </a:cubicBezTo>
                <a:cubicBezTo>
                  <a:pt x="1626883" y="2286340"/>
                  <a:pt x="1446119" y="2271525"/>
                  <a:pt x="1219200" y="2286000"/>
                </a:cubicBezTo>
                <a:cubicBezTo>
                  <a:pt x="992281" y="2300475"/>
                  <a:pt x="815260" y="2259905"/>
                  <a:pt x="591312" y="2286000"/>
                </a:cubicBezTo>
                <a:cubicBezTo>
                  <a:pt x="367364" y="2312095"/>
                  <a:pt x="137069" y="2296515"/>
                  <a:pt x="0" y="2286000"/>
                </a:cubicBezTo>
                <a:cubicBezTo>
                  <a:pt x="8398" y="2044105"/>
                  <a:pt x="-20505" y="1882043"/>
                  <a:pt x="0" y="1737360"/>
                </a:cubicBezTo>
                <a:cubicBezTo>
                  <a:pt x="20505" y="1592677"/>
                  <a:pt x="20201" y="1483364"/>
                  <a:pt x="0" y="1234440"/>
                </a:cubicBezTo>
                <a:cubicBezTo>
                  <a:pt x="-20201" y="985516"/>
                  <a:pt x="-5018" y="949936"/>
                  <a:pt x="0" y="731520"/>
                </a:cubicBezTo>
                <a:cubicBezTo>
                  <a:pt x="5018" y="513104"/>
                  <a:pt x="-18521" y="188246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270364107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 descr="This may contain: a cat with an eye drawn on it's face behind a piece of paper">
            <a:extLst>
              <a:ext uri="{FF2B5EF4-FFF2-40B4-BE49-F238E27FC236}">
                <a16:creationId xmlns:a16="http://schemas.microsoft.com/office/drawing/2014/main" id="{9E7E9E54-3881-3C1D-BDF6-DC3B68DC6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980" y="7759650"/>
            <a:ext cx="2750078" cy="2286000"/>
          </a:xfrm>
          <a:custGeom>
            <a:avLst/>
            <a:gdLst>
              <a:gd name="csX0" fmla="*/ 0 w 2750078"/>
              <a:gd name="csY0" fmla="*/ 0 h 2286000"/>
              <a:gd name="csX1" fmla="*/ 715020 w 2750078"/>
              <a:gd name="csY1" fmla="*/ 0 h 2286000"/>
              <a:gd name="csX2" fmla="*/ 1457541 w 2750078"/>
              <a:gd name="csY2" fmla="*/ 0 h 2286000"/>
              <a:gd name="csX3" fmla="*/ 2090059 w 2750078"/>
              <a:gd name="csY3" fmla="*/ 0 h 2286000"/>
              <a:gd name="csX4" fmla="*/ 2750078 w 2750078"/>
              <a:gd name="csY4" fmla="*/ 0 h 2286000"/>
              <a:gd name="csX5" fmla="*/ 2750078 w 2750078"/>
              <a:gd name="csY5" fmla="*/ 548640 h 2286000"/>
              <a:gd name="csX6" fmla="*/ 2750078 w 2750078"/>
              <a:gd name="csY6" fmla="*/ 1097280 h 2286000"/>
              <a:gd name="csX7" fmla="*/ 2750078 w 2750078"/>
              <a:gd name="csY7" fmla="*/ 1668780 h 2286000"/>
              <a:gd name="csX8" fmla="*/ 2750078 w 2750078"/>
              <a:gd name="csY8" fmla="*/ 2286000 h 2286000"/>
              <a:gd name="csX9" fmla="*/ 2062559 w 2750078"/>
              <a:gd name="csY9" fmla="*/ 2286000 h 2286000"/>
              <a:gd name="csX10" fmla="*/ 1320037 w 2750078"/>
              <a:gd name="csY10" fmla="*/ 2286000 h 2286000"/>
              <a:gd name="csX11" fmla="*/ 687520 w 2750078"/>
              <a:gd name="csY11" fmla="*/ 2286000 h 2286000"/>
              <a:gd name="csX12" fmla="*/ 0 w 2750078"/>
              <a:gd name="csY12" fmla="*/ 2286000 h 2286000"/>
              <a:gd name="csX13" fmla="*/ 0 w 2750078"/>
              <a:gd name="csY13" fmla="*/ 1691640 h 2286000"/>
              <a:gd name="csX14" fmla="*/ 0 w 2750078"/>
              <a:gd name="csY14" fmla="*/ 1120140 h 2286000"/>
              <a:gd name="csX15" fmla="*/ 0 w 2750078"/>
              <a:gd name="csY15" fmla="*/ 502920 h 2286000"/>
              <a:gd name="csX16" fmla="*/ 0 w 2750078"/>
              <a:gd name="csY16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750078" h="2286000" extrusionOk="0">
                <a:moveTo>
                  <a:pt x="0" y="0"/>
                </a:moveTo>
                <a:cubicBezTo>
                  <a:pt x="354969" y="25504"/>
                  <a:pt x="366137" y="-5835"/>
                  <a:pt x="715020" y="0"/>
                </a:cubicBezTo>
                <a:cubicBezTo>
                  <a:pt x="1063903" y="5835"/>
                  <a:pt x="1094505" y="26408"/>
                  <a:pt x="1457541" y="0"/>
                </a:cubicBezTo>
                <a:cubicBezTo>
                  <a:pt x="1820577" y="-26408"/>
                  <a:pt x="1962205" y="-12609"/>
                  <a:pt x="2090059" y="0"/>
                </a:cubicBezTo>
                <a:cubicBezTo>
                  <a:pt x="2217913" y="12609"/>
                  <a:pt x="2482315" y="-24932"/>
                  <a:pt x="2750078" y="0"/>
                </a:cubicBezTo>
                <a:cubicBezTo>
                  <a:pt x="2768421" y="232517"/>
                  <a:pt x="2743636" y="399017"/>
                  <a:pt x="2750078" y="548640"/>
                </a:cubicBezTo>
                <a:cubicBezTo>
                  <a:pt x="2756520" y="698263"/>
                  <a:pt x="2754295" y="973501"/>
                  <a:pt x="2750078" y="1097280"/>
                </a:cubicBezTo>
                <a:cubicBezTo>
                  <a:pt x="2745861" y="1221059"/>
                  <a:pt x="2772244" y="1441213"/>
                  <a:pt x="2750078" y="1668780"/>
                </a:cubicBezTo>
                <a:cubicBezTo>
                  <a:pt x="2727912" y="1896347"/>
                  <a:pt x="2765706" y="2161852"/>
                  <a:pt x="2750078" y="2286000"/>
                </a:cubicBezTo>
                <a:cubicBezTo>
                  <a:pt x="2487872" y="2260840"/>
                  <a:pt x="2401031" y="2256288"/>
                  <a:pt x="2062559" y="2286000"/>
                </a:cubicBezTo>
                <a:cubicBezTo>
                  <a:pt x="1724087" y="2315712"/>
                  <a:pt x="1604830" y="2299882"/>
                  <a:pt x="1320037" y="2286000"/>
                </a:cubicBezTo>
                <a:cubicBezTo>
                  <a:pt x="1035244" y="2272118"/>
                  <a:pt x="946201" y="2276956"/>
                  <a:pt x="687520" y="2286000"/>
                </a:cubicBezTo>
                <a:cubicBezTo>
                  <a:pt x="428839" y="2295044"/>
                  <a:pt x="243405" y="2315297"/>
                  <a:pt x="0" y="2286000"/>
                </a:cubicBezTo>
                <a:cubicBezTo>
                  <a:pt x="-13407" y="2154870"/>
                  <a:pt x="-28204" y="1839599"/>
                  <a:pt x="0" y="1691640"/>
                </a:cubicBezTo>
                <a:cubicBezTo>
                  <a:pt x="28204" y="1543681"/>
                  <a:pt x="12383" y="1323036"/>
                  <a:pt x="0" y="1120140"/>
                </a:cubicBezTo>
                <a:cubicBezTo>
                  <a:pt x="-12383" y="917244"/>
                  <a:pt x="-16456" y="640396"/>
                  <a:pt x="0" y="502920"/>
                </a:cubicBezTo>
                <a:cubicBezTo>
                  <a:pt x="16456" y="365444"/>
                  <a:pt x="14860" y="213507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7023908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8" descr="Creative Owner Draws Funny Facial Expressions For His Cat | Bored Panda">
            <a:extLst>
              <a:ext uri="{FF2B5EF4-FFF2-40B4-BE49-F238E27FC236}">
                <a16:creationId xmlns:a16="http://schemas.microsoft.com/office/drawing/2014/main" id="{0F3FE114-CBCD-E963-B89C-6FF0F615A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674" y="7759650"/>
            <a:ext cx="3450695" cy="2286000"/>
          </a:xfrm>
          <a:custGeom>
            <a:avLst/>
            <a:gdLst>
              <a:gd name="csX0" fmla="*/ 0 w 3450695"/>
              <a:gd name="csY0" fmla="*/ 0 h 2286000"/>
              <a:gd name="csX1" fmla="*/ 655632 w 3450695"/>
              <a:gd name="csY1" fmla="*/ 0 h 2286000"/>
              <a:gd name="csX2" fmla="*/ 1380278 w 3450695"/>
              <a:gd name="csY2" fmla="*/ 0 h 2286000"/>
              <a:gd name="csX3" fmla="*/ 2139431 w 3450695"/>
              <a:gd name="csY3" fmla="*/ 0 h 2286000"/>
              <a:gd name="csX4" fmla="*/ 2760556 w 3450695"/>
              <a:gd name="csY4" fmla="*/ 0 h 2286000"/>
              <a:gd name="csX5" fmla="*/ 3450695 w 3450695"/>
              <a:gd name="csY5" fmla="*/ 0 h 2286000"/>
              <a:gd name="csX6" fmla="*/ 3450695 w 3450695"/>
              <a:gd name="csY6" fmla="*/ 548640 h 2286000"/>
              <a:gd name="csX7" fmla="*/ 3450695 w 3450695"/>
              <a:gd name="csY7" fmla="*/ 1051560 h 2286000"/>
              <a:gd name="csX8" fmla="*/ 3450695 w 3450695"/>
              <a:gd name="csY8" fmla="*/ 1668780 h 2286000"/>
              <a:gd name="csX9" fmla="*/ 3450695 w 3450695"/>
              <a:gd name="csY9" fmla="*/ 2286000 h 2286000"/>
              <a:gd name="csX10" fmla="*/ 2726049 w 3450695"/>
              <a:gd name="csY10" fmla="*/ 2286000 h 2286000"/>
              <a:gd name="csX11" fmla="*/ 2001403 w 3450695"/>
              <a:gd name="csY11" fmla="*/ 2286000 h 2286000"/>
              <a:gd name="csX12" fmla="*/ 1311264 w 3450695"/>
              <a:gd name="csY12" fmla="*/ 2286000 h 2286000"/>
              <a:gd name="csX13" fmla="*/ 690139 w 3450695"/>
              <a:gd name="csY13" fmla="*/ 2286000 h 2286000"/>
              <a:gd name="csX14" fmla="*/ 0 w 3450695"/>
              <a:gd name="csY14" fmla="*/ 2286000 h 2286000"/>
              <a:gd name="csX15" fmla="*/ 0 w 3450695"/>
              <a:gd name="csY15" fmla="*/ 1668780 h 2286000"/>
              <a:gd name="csX16" fmla="*/ 0 w 3450695"/>
              <a:gd name="csY16" fmla="*/ 1051560 h 2286000"/>
              <a:gd name="csX17" fmla="*/ 0 w 3450695"/>
              <a:gd name="csY17" fmla="*/ 502920 h 2286000"/>
              <a:gd name="csX18" fmla="*/ 0 w 3450695"/>
              <a:gd name="csY18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450695" h="2286000" extrusionOk="0">
                <a:moveTo>
                  <a:pt x="0" y="0"/>
                </a:moveTo>
                <a:cubicBezTo>
                  <a:pt x="206176" y="-26026"/>
                  <a:pt x="496323" y="31501"/>
                  <a:pt x="655632" y="0"/>
                </a:cubicBezTo>
                <a:cubicBezTo>
                  <a:pt x="814941" y="-31501"/>
                  <a:pt x="1207268" y="3625"/>
                  <a:pt x="1380278" y="0"/>
                </a:cubicBezTo>
                <a:cubicBezTo>
                  <a:pt x="1553288" y="-3625"/>
                  <a:pt x="1977312" y="26571"/>
                  <a:pt x="2139431" y="0"/>
                </a:cubicBezTo>
                <a:cubicBezTo>
                  <a:pt x="2301550" y="-26571"/>
                  <a:pt x="2477216" y="14213"/>
                  <a:pt x="2760556" y="0"/>
                </a:cubicBezTo>
                <a:cubicBezTo>
                  <a:pt x="3043896" y="-14213"/>
                  <a:pt x="3238193" y="-16112"/>
                  <a:pt x="3450695" y="0"/>
                </a:cubicBezTo>
                <a:cubicBezTo>
                  <a:pt x="3470414" y="164474"/>
                  <a:pt x="3433219" y="293625"/>
                  <a:pt x="3450695" y="548640"/>
                </a:cubicBezTo>
                <a:cubicBezTo>
                  <a:pt x="3468171" y="803655"/>
                  <a:pt x="3429284" y="924213"/>
                  <a:pt x="3450695" y="1051560"/>
                </a:cubicBezTo>
                <a:cubicBezTo>
                  <a:pt x="3472106" y="1178907"/>
                  <a:pt x="3439597" y="1457099"/>
                  <a:pt x="3450695" y="1668780"/>
                </a:cubicBezTo>
                <a:cubicBezTo>
                  <a:pt x="3461793" y="1880461"/>
                  <a:pt x="3427477" y="2073413"/>
                  <a:pt x="3450695" y="2286000"/>
                </a:cubicBezTo>
                <a:cubicBezTo>
                  <a:pt x="3221882" y="2274953"/>
                  <a:pt x="3073517" y="2295695"/>
                  <a:pt x="2726049" y="2286000"/>
                </a:cubicBezTo>
                <a:cubicBezTo>
                  <a:pt x="2378581" y="2276305"/>
                  <a:pt x="2151015" y="2302310"/>
                  <a:pt x="2001403" y="2286000"/>
                </a:cubicBezTo>
                <a:cubicBezTo>
                  <a:pt x="1851791" y="2269690"/>
                  <a:pt x="1498428" y="2253078"/>
                  <a:pt x="1311264" y="2286000"/>
                </a:cubicBezTo>
                <a:cubicBezTo>
                  <a:pt x="1124100" y="2318922"/>
                  <a:pt x="987394" y="2265538"/>
                  <a:pt x="690139" y="2286000"/>
                </a:cubicBezTo>
                <a:cubicBezTo>
                  <a:pt x="392885" y="2306462"/>
                  <a:pt x="264161" y="2281184"/>
                  <a:pt x="0" y="2286000"/>
                </a:cubicBezTo>
                <a:cubicBezTo>
                  <a:pt x="25341" y="2139656"/>
                  <a:pt x="-25009" y="1837663"/>
                  <a:pt x="0" y="1668780"/>
                </a:cubicBezTo>
                <a:cubicBezTo>
                  <a:pt x="25009" y="1499897"/>
                  <a:pt x="-8630" y="1292041"/>
                  <a:pt x="0" y="1051560"/>
                </a:cubicBezTo>
                <a:cubicBezTo>
                  <a:pt x="8630" y="811079"/>
                  <a:pt x="19997" y="694522"/>
                  <a:pt x="0" y="502920"/>
                </a:cubicBezTo>
                <a:cubicBezTo>
                  <a:pt x="-19997" y="311318"/>
                  <a:pt x="13131" y="229450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32289487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2EF481E-1E43-7A77-5CD7-BE27CF3155DF}"/>
              </a:ext>
            </a:extLst>
          </p:cNvPr>
          <p:cNvPicPr>
            <a:picLocks noChangeAspect="1"/>
          </p:cNvPicPr>
          <p:nvPr/>
        </p:nvPicPr>
        <p:blipFill>
          <a:blip r:embed="rId44"/>
          <a:srcRect l="4901"/>
          <a:stretch>
            <a:fillRect/>
          </a:stretch>
        </p:blipFill>
        <p:spPr>
          <a:xfrm>
            <a:off x="25924637" y="11919064"/>
            <a:ext cx="3260963" cy="2286000"/>
          </a:xfrm>
          <a:custGeom>
            <a:avLst/>
            <a:gdLst>
              <a:gd name="csX0" fmla="*/ 0 w 3260963"/>
              <a:gd name="csY0" fmla="*/ 0 h 2286000"/>
              <a:gd name="csX1" fmla="*/ 684802 w 3260963"/>
              <a:gd name="csY1" fmla="*/ 0 h 2286000"/>
              <a:gd name="csX2" fmla="*/ 1369604 w 3260963"/>
              <a:gd name="csY2" fmla="*/ 0 h 2286000"/>
              <a:gd name="csX3" fmla="*/ 1956578 w 3260963"/>
              <a:gd name="csY3" fmla="*/ 0 h 2286000"/>
              <a:gd name="csX4" fmla="*/ 2510942 w 3260963"/>
              <a:gd name="csY4" fmla="*/ 0 h 2286000"/>
              <a:gd name="csX5" fmla="*/ 3260963 w 3260963"/>
              <a:gd name="csY5" fmla="*/ 0 h 2286000"/>
              <a:gd name="csX6" fmla="*/ 3260963 w 3260963"/>
              <a:gd name="csY6" fmla="*/ 525780 h 2286000"/>
              <a:gd name="csX7" fmla="*/ 3260963 w 3260963"/>
              <a:gd name="csY7" fmla="*/ 1120140 h 2286000"/>
              <a:gd name="csX8" fmla="*/ 3260963 w 3260963"/>
              <a:gd name="csY8" fmla="*/ 1645920 h 2286000"/>
              <a:gd name="csX9" fmla="*/ 3260963 w 3260963"/>
              <a:gd name="csY9" fmla="*/ 2286000 h 2286000"/>
              <a:gd name="csX10" fmla="*/ 2576161 w 3260963"/>
              <a:gd name="csY10" fmla="*/ 2286000 h 2286000"/>
              <a:gd name="csX11" fmla="*/ 1858749 w 3260963"/>
              <a:gd name="csY11" fmla="*/ 2286000 h 2286000"/>
              <a:gd name="csX12" fmla="*/ 1173947 w 3260963"/>
              <a:gd name="csY12" fmla="*/ 2286000 h 2286000"/>
              <a:gd name="csX13" fmla="*/ 586973 w 3260963"/>
              <a:gd name="csY13" fmla="*/ 2286000 h 2286000"/>
              <a:gd name="csX14" fmla="*/ 0 w 3260963"/>
              <a:gd name="csY14" fmla="*/ 2286000 h 2286000"/>
              <a:gd name="csX15" fmla="*/ 0 w 3260963"/>
              <a:gd name="csY15" fmla="*/ 1691640 h 2286000"/>
              <a:gd name="csX16" fmla="*/ 0 w 3260963"/>
              <a:gd name="csY16" fmla="*/ 1120140 h 2286000"/>
              <a:gd name="csX17" fmla="*/ 0 w 3260963"/>
              <a:gd name="csY17" fmla="*/ 525780 h 2286000"/>
              <a:gd name="csX18" fmla="*/ 0 w 3260963"/>
              <a:gd name="csY18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260963" h="2286000" fill="none" extrusionOk="0">
                <a:moveTo>
                  <a:pt x="0" y="0"/>
                </a:moveTo>
                <a:cubicBezTo>
                  <a:pt x="178228" y="15206"/>
                  <a:pt x="379398" y="9513"/>
                  <a:pt x="684802" y="0"/>
                </a:cubicBezTo>
                <a:cubicBezTo>
                  <a:pt x="990206" y="-9513"/>
                  <a:pt x="1162133" y="27425"/>
                  <a:pt x="1369604" y="0"/>
                </a:cubicBezTo>
                <a:cubicBezTo>
                  <a:pt x="1577075" y="-27425"/>
                  <a:pt x="1759529" y="-4999"/>
                  <a:pt x="1956578" y="0"/>
                </a:cubicBezTo>
                <a:cubicBezTo>
                  <a:pt x="2153627" y="4999"/>
                  <a:pt x="2331098" y="12438"/>
                  <a:pt x="2510942" y="0"/>
                </a:cubicBezTo>
                <a:cubicBezTo>
                  <a:pt x="2690786" y="-12438"/>
                  <a:pt x="2992826" y="-18170"/>
                  <a:pt x="3260963" y="0"/>
                </a:cubicBezTo>
                <a:cubicBezTo>
                  <a:pt x="3265376" y="250568"/>
                  <a:pt x="3279072" y="286508"/>
                  <a:pt x="3260963" y="525780"/>
                </a:cubicBezTo>
                <a:cubicBezTo>
                  <a:pt x="3242854" y="765052"/>
                  <a:pt x="3232019" y="949642"/>
                  <a:pt x="3260963" y="1120140"/>
                </a:cubicBezTo>
                <a:cubicBezTo>
                  <a:pt x="3289907" y="1290638"/>
                  <a:pt x="3266956" y="1430048"/>
                  <a:pt x="3260963" y="1645920"/>
                </a:cubicBezTo>
                <a:cubicBezTo>
                  <a:pt x="3254970" y="1861792"/>
                  <a:pt x="3272014" y="1998219"/>
                  <a:pt x="3260963" y="2286000"/>
                </a:cubicBezTo>
                <a:cubicBezTo>
                  <a:pt x="2928948" y="2294907"/>
                  <a:pt x="2772271" y="2278931"/>
                  <a:pt x="2576161" y="2286000"/>
                </a:cubicBezTo>
                <a:cubicBezTo>
                  <a:pt x="2380051" y="2293069"/>
                  <a:pt x="2113925" y="2312988"/>
                  <a:pt x="1858749" y="2286000"/>
                </a:cubicBezTo>
                <a:cubicBezTo>
                  <a:pt x="1603573" y="2259012"/>
                  <a:pt x="1489865" y="2278238"/>
                  <a:pt x="1173947" y="2286000"/>
                </a:cubicBezTo>
                <a:cubicBezTo>
                  <a:pt x="858029" y="2293762"/>
                  <a:pt x="730732" y="2303439"/>
                  <a:pt x="586973" y="2286000"/>
                </a:cubicBezTo>
                <a:cubicBezTo>
                  <a:pt x="443214" y="2268561"/>
                  <a:pt x="133866" y="2265840"/>
                  <a:pt x="0" y="2286000"/>
                </a:cubicBezTo>
                <a:cubicBezTo>
                  <a:pt x="1429" y="2148756"/>
                  <a:pt x="-12873" y="1913473"/>
                  <a:pt x="0" y="1691640"/>
                </a:cubicBezTo>
                <a:cubicBezTo>
                  <a:pt x="12873" y="1469807"/>
                  <a:pt x="-728" y="1356719"/>
                  <a:pt x="0" y="1120140"/>
                </a:cubicBezTo>
                <a:cubicBezTo>
                  <a:pt x="728" y="883561"/>
                  <a:pt x="27263" y="724462"/>
                  <a:pt x="0" y="525780"/>
                </a:cubicBezTo>
                <a:cubicBezTo>
                  <a:pt x="-27263" y="327098"/>
                  <a:pt x="5556" y="111755"/>
                  <a:pt x="0" y="0"/>
                </a:cubicBezTo>
                <a:close/>
              </a:path>
              <a:path w="3260963" h="2286000" stroke="0" extrusionOk="0">
                <a:moveTo>
                  <a:pt x="0" y="0"/>
                </a:moveTo>
                <a:cubicBezTo>
                  <a:pt x="209982" y="-25655"/>
                  <a:pt x="427726" y="-8924"/>
                  <a:pt x="554364" y="0"/>
                </a:cubicBezTo>
                <a:cubicBezTo>
                  <a:pt x="681002" y="8924"/>
                  <a:pt x="971341" y="9627"/>
                  <a:pt x="1239166" y="0"/>
                </a:cubicBezTo>
                <a:cubicBezTo>
                  <a:pt x="1506991" y="-9627"/>
                  <a:pt x="1716232" y="18120"/>
                  <a:pt x="1923968" y="0"/>
                </a:cubicBezTo>
                <a:cubicBezTo>
                  <a:pt x="2131704" y="-18120"/>
                  <a:pt x="2327257" y="-26347"/>
                  <a:pt x="2478332" y="0"/>
                </a:cubicBezTo>
                <a:cubicBezTo>
                  <a:pt x="2629407" y="26347"/>
                  <a:pt x="2911529" y="19988"/>
                  <a:pt x="3260963" y="0"/>
                </a:cubicBezTo>
                <a:cubicBezTo>
                  <a:pt x="3278690" y="186799"/>
                  <a:pt x="3264329" y="443535"/>
                  <a:pt x="3260963" y="594360"/>
                </a:cubicBezTo>
                <a:cubicBezTo>
                  <a:pt x="3257597" y="745185"/>
                  <a:pt x="3239346" y="974724"/>
                  <a:pt x="3260963" y="1143000"/>
                </a:cubicBezTo>
                <a:cubicBezTo>
                  <a:pt x="3282580" y="1311276"/>
                  <a:pt x="3259152" y="1444815"/>
                  <a:pt x="3260963" y="1737360"/>
                </a:cubicBezTo>
                <a:cubicBezTo>
                  <a:pt x="3262774" y="2029905"/>
                  <a:pt x="3265111" y="2113404"/>
                  <a:pt x="3260963" y="2286000"/>
                </a:cubicBezTo>
                <a:cubicBezTo>
                  <a:pt x="3036350" y="2282721"/>
                  <a:pt x="2931582" y="2308082"/>
                  <a:pt x="2706599" y="2286000"/>
                </a:cubicBezTo>
                <a:cubicBezTo>
                  <a:pt x="2481616" y="2263918"/>
                  <a:pt x="2288446" y="2289473"/>
                  <a:pt x="2087016" y="2286000"/>
                </a:cubicBezTo>
                <a:cubicBezTo>
                  <a:pt x="1885586" y="2282527"/>
                  <a:pt x="1582068" y="2310066"/>
                  <a:pt x="1434824" y="2286000"/>
                </a:cubicBezTo>
                <a:cubicBezTo>
                  <a:pt x="1287580" y="2261934"/>
                  <a:pt x="1074494" y="2309849"/>
                  <a:pt x="782631" y="2286000"/>
                </a:cubicBezTo>
                <a:cubicBezTo>
                  <a:pt x="490768" y="2262151"/>
                  <a:pt x="256483" y="2291470"/>
                  <a:pt x="0" y="2286000"/>
                </a:cubicBezTo>
                <a:cubicBezTo>
                  <a:pt x="15380" y="2094623"/>
                  <a:pt x="-19758" y="1942370"/>
                  <a:pt x="0" y="1714500"/>
                </a:cubicBezTo>
                <a:cubicBezTo>
                  <a:pt x="19758" y="1486630"/>
                  <a:pt x="-2568" y="1270014"/>
                  <a:pt x="0" y="1143000"/>
                </a:cubicBezTo>
                <a:cubicBezTo>
                  <a:pt x="2568" y="1015986"/>
                  <a:pt x="21196" y="861821"/>
                  <a:pt x="0" y="640080"/>
                </a:cubicBezTo>
                <a:cubicBezTo>
                  <a:pt x="-21196" y="418339"/>
                  <a:pt x="20328" y="135826"/>
                  <a:pt x="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37138134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0C5483-80E4-FF88-B8C2-CC2A6C8FCCB4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8896691" y="11919064"/>
            <a:ext cx="3429002" cy="2286000"/>
          </a:xfrm>
          <a:custGeom>
            <a:avLst/>
            <a:gdLst>
              <a:gd name="csX0" fmla="*/ 0 w 3429002"/>
              <a:gd name="csY0" fmla="*/ 0 h 2286000"/>
              <a:gd name="csX1" fmla="*/ 582930 w 3429002"/>
              <a:gd name="csY1" fmla="*/ 0 h 2286000"/>
              <a:gd name="csX2" fmla="*/ 1268731 w 3429002"/>
              <a:gd name="csY2" fmla="*/ 0 h 2286000"/>
              <a:gd name="csX3" fmla="*/ 1954531 w 3429002"/>
              <a:gd name="csY3" fmla="*/ 0 h 2286000"/>
              <a:gd name="csX4" fmla="*/ 2674622 w 3429002"/>
              <a:gd name="csY4" fmla="*/ 0 h 2286000"/>
              <a:gd name="csX5" fmla="*/ 3429002 w 3429002"/>
              <a:gd name="csY5" fmla="*/ 0 h 2286000"/>
              <a:gd name="csX6" fmla="*/ 3429002 w 3429002"/>
              <a:gd name="csY6" fmla="*/ 502920 h 2286000"/>
              <a:gd name="csX7" fmla="*/ 3429002 w 3429002"/>
              <a:gd name="csY7" fmla="*/ 1028700 h 2286000"/>
              <a:gd name="csX8" fmla="*/ 3429002 w 3429002"/>
              <a:gd name="csY8" fmla="*/ 1531620 h 2286000"/>
              <a:gd name="csX9" fmla="*/ 3429002 w 3429002"/>
              <a:gd name="csY9" fmla="*/ 2286000 h 2286000"/>
              <a:gd name="csX10" fmla="*/ 2777492 w 3429002"/>
              <a:gd name="csY10" fmla="*/ 2286000 h 2286000"/>
              <a:gd name="csX11" fmla="*/ 2125981 w 3429002"/>
              <a:gd name="csY11" fmla="*/ 2286000 h 2286000"/>
              <a:gd name="csX12" fmla="*/ 1508761 w 3429002"/>
              <a:gd name="csY12" fmla="*/ 2286000 h 2286000"/>
              <a:gd name="csX13" fmla="*/ 822960 w 3429002"/>
              <a:gd name="csY13" fmla="*/ 2286000 h 2286000"/>
              <a:gd name="csX14" fmla="*/ 0 w 3429002"/>
              <a:gd name="csY14" fmla="*/ 2286000 h 2286000"/>
              <a:gd name="csX15" fmla="*/ 0 w 3429002"/>
              <a:gd name="csY15" fmla="*/ 1714500 h 2286000"/>
              <a:gd name="csX16" fmla="*/ 0 w 3429002"/>
              <a:gd name="csY16" fmla="*/ 1143000 h 2286000"/>
              <a:gd name="csX17" fmla="*/ 0 w 3429002"/>
              <a:gd name="csY17" fmla="*/ 640080 h 2286000"/>
              <a:gd name="csX18" fmla="*/ 0 w 3429002"/>
              <a:gd name="csY18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429002" h="2286000" fill="none" extrusionOk="0">
                <a:moveTo>
                  <a:pt x="0" y="0"/>
                </a:moveTo>
                <a:cubicBezTo>
                  <a:pt x="248059" y="23960"/>
                  <a:pt x="311542" y="-600"/>
                  <a:pt x="582930" y="0"/>
                </a:cubicBezTo>
                <a:cubicBezTo>
                  <a:pt x="854318" y="600"/>
                  <a:pt x="1067997" y="31960"/>
                  <a:pt x="1268731" y="0"/>
                </a:cubicBezTo>
                <a:cubicBezTo>
                  <a:pt x="1469465" y="-31960"/>
                  <a:pt x="1723130" y="33092"/>
                  <a:pt x="1954531" y="0"/>
                </a:cubicBezTo>
                <a:cubicBezTo>
                  <a:pt x="2185932" y="-33092"/>
                  <a:pt x="2361633" y="-14652"/>
                  <a:pt x="2674622" y="0"/>
                </a:cubicBezTo>
                <a:cubicBezTo>
                  <a:pt x="2987611" y="14652"/>
                  <a:pt x="3114935" y="-35531"/>
                  <a:pt x="3429002" y="0"/>
                </a:cubicBezTo>
                <a:cubicBezTo>
                  <a:pt x="3407798" y="142428"/>
                  <a:pt x="3431085" y="299012"/>
                  <a:pt x="3429002" y="502920"/>
                </a:cubicBezTo>
                <a:cubicBezTo>
                  <a:pt x="3426919" y="706828"/>
                  <a:pt x="3452227" y="767207"/>
                  <a:pt x="3429002" y="1028700"/>
                </a:cubicBezTo>
                <a:cubicBezTo>
                  <a:pt x="3405777" y="1290193"/>
                  <a:pt x="3450224" y="1334597"/>
                  <a:pt x="3429002" y="1531620"/>
                </a:cubicBezTo>
                <a:cubicBezTo>
                  <a:pt x="3407780" y="1728643"/>
                  <a:pt x="3411067" y="1985904"/>
                  <a:pt x="3429002" y="2286000"/>
                </a:cubicBezTo>
                <a:cubicBezTo>
                  <a:pt x="3248007" y="2283299"/>
                  <a:pt x="2914332" y="2281833"/>
                  <a:pt x="2777492" y="2286000"/>
                </a:cubicBezTo>
                <a:cubicBezTo>
                  <a:pt x="2640652" y="2290168"/>
                  <a:pt x="2276032" y="2261896"/>
                  <a:pt x="2125981" y="2286000"/>
                </a:cubicBezTo>
                <a:cubicBezTo>
                  <a:pt x="1975930" y="2310104"/>
                  <a:pt x="1733599" y="2288530"/>
                  <a:pt x="1508761" y="2286000"/>
                </a:cubicBezTo>
                <a:cubicBezTo>
                  <a:pt x="1283923" y="2283470"/>
                  <a:pt x="1012705" y="2290291"/>
                  <a:pt x="822960" y="2286000"/>
                </a:cubicBezTo>
                <a:cubicBezTo>
                  <a:pt x="633215" y="2281709"/>
                  <a:pt x="220803" y="2326903"/>
                  <a:pt x="0" y="2286000"/>
                </a:cubicBezTo>
                <a:cubicBezTo>
                  <a:pt x="700" y="2013213"/>
                  <a:pt x="-23461" y="1833718"/>
                  <a:pt x="0" y="1714500"/>
                </a:cubicBezTo>
                <a:cubicBezTo>
                  <a:pt x="23461" y="1595282"/>
                  <a:pt x="-11033" y="1307821"/>
                  <a:pt x="0" y="1143000"/>
                </a:cubicBezTo>
                <a:cubicBezTo>
                  <a:pt x="11033" y="978179"/>
                  <a:pt x="-19972" y="832777"/>
                  <a:pt x="0" y="640080"/>
                </a:cubicBezTo>
                <a:cubicBezTo>
                  <a:pt x="19972" y="447383"/>
                  <a:pt x="-30516" y="215977"/>
                  <a:pt x="0" y="0"/>
                </a:cubicBezTo>
                <a:close/>
              </a:path>
              <a:path w="3429002" h="2286000" stroke="0" extrusionOk="0">
                <a:moveTo>
                  <a:pt x="0" y="0"/>
                </a:moveTo>
                <a:cubicBezTo>
                  <a:pt x="343310" y="-4292"/>
                  <a:pt x="504876" y="16354"/>
                  <a:pt x="754380" y="0"/>
                </a:cubicBezTo>
                <a:cubicBezTo>
                  <a:pt x="1003884" y="-16354"/>
                  <a:pt x="1095783" y="-23907"/>
                  <a:pt x="1405891" y="0"/>
                </a:cubicBezTo>
                <a:cubicBezTo>
                  <a:pt x="1715999" y="23907"/>
                  <a:pt x="1771785" y="27386"/>
                  <a:pt x="2125981" y="0"/>
                </a:cubicBezTo>
                <a:cubicBezTo>
                  <a:pt x="2480177" y="-27386"/>
                  <a:pt x="2471952" y="-3808"/>
                  <a:pt x="2743202" y="0"/>
                </a:cubicBezTo>
                <a:cubicBezTo>
                  <a:pt x="3014452" y="3808"/>
                  <a:pt x="3211691" y="-10590"/>
                  <a:pt x="3429002" y="0"/>
                </a:cubicBezTo>
                <a:cubicBezTo>
                  <a:pt x="3407053" y="137210"/>
                  <a:pt x="3432212" y="360279"/>
                  <a:pt x="3429002" y="502920"/>
                </a:cubicBezTo>
                <a:cubicBezTo>
                  <a:pt x="3425792" y="645561"/>
                  <a:pt x="3441045" y="809102"/>
                  <a:pt x="3429002" y="1051560"/>
                </a:cubicBezTo>
                <a:cubicBezTo>
                  <a:pt x="3416959" y="1294018"/>
                  <a:pt x="3402362" y="1405909"/>
                  <a:pt x="3429002" y="1600200"/>
                </a:cubicBezTo>
                <a:cubicBezTo>
                  <a:pt x="3455642" y="1794491"/>
                  <a:pt x="3433660" y="2063864"/>
                  <a:pt x="3429002" y="2286000"/>
                </a:cubicBezTo>
                <a:cubicBezTo>
                  <a:pt x="3237264" y="2296400"/>
                  <a:pt x="3020623" y="2307903"/>
                  <a:pt x="2777492" y="2286000"/>
                </a:cubicBezTo>
                <a:cubicBezTo>
                  <a:pt x="2534361" y="2264098"/>
                  <a:pt x="2345029" y="2263505"/>
                  <a:pt x="2160271" y="2286000"/>
                </a:cubicBezTo>
                <a:cubicBezTo>
                  <a:pt x="1975513" y="2308495"/>
                  <a:pt x="1709483" y="2295395"/>
                  <a:pt x="1577341" y="2286000"/>
                </a:cubicBezTo>
                <a:cubicBezTo>
                  <a:pt x="1445199" y="2276606"/>
                  <a:pt x="1177116" y="2318539"/>
                  <a:pt x="822960" y="2286000"/>
                </a:cubicBezTo>
                <a:cubicBezTo>
                  <a:pt x="468804" y="2253461"/>
                  <a:pt x="340500" y="2270890"/>
                  <a:pt x="0" y="2286000"/>
                </a:cubicBezTo>
                <a:cubicBezTo>
                  <a:pt x="20982" y="2093379"/>
                  <a:pt x="-13907" y="2000132"/>
                  <a:pt x="0" y="1760220"/>
                </a:cubicBezTo>
                <a:cubicBezTo>
                  <a:pt x="13907" y="1520308"/>
                  <a:pt x="18203" y="1339677"/>
                  <a:pt x="0" y="1234440"/>
                </a:cubicBezTo>
                <a:cubicBezTo>
                  <a:pt x="-18203" y="1129203"/>
                  <a:pt x="-14272" y="864191"/>
                  <a:pt x="0" y="662940"/>
                </a:cubicBezTo>
                <a:cubicBezTo>
                  <a:pt x="14272" y="461689"/>
                  <a:pt x="-29238" y="296046"/>
                  <a:pt x="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21013270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A5962-E2B8-9E8E-AE6E-B1F964D021FB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22982165" y="11919064"/>
            <a:ext cx="2286000" cy="2286000"/>
          </a:xfrm>
          <a:custGeom>
            <a:avLst/>
            <a:gdLst>
              <a:gd name="csX0" fmla="*/ 0 w 2286000"/>
              <a:gd name="csY0" fmla="*/ 0 h 2286000"/>
              <a:gd name="csX1" fmla="*/ 525780 w 2286000"/>
              <a:gd name="csY1" fmla="*/ 0 h 2286000"/>
              <a:gd name="csX2" fmla="*/ 1097280 w 2286000"/>
              <a:gd name="csY2" fmla="*/ 0 h 2286000"/>
              <a:gd name="csX3" fmla="*/ 1714500 w 2286000"/>
              <a:gd name="csY3" fmla="*/ 0 h 2286000"/>
              <a:gd name="csX4" fmla="*/ 2286000 w 2286000"/>
              <a:gd name="csY4" fmla="*/ 0 h 2286000"/>
              <a:gd name="csX5" fmla="*/ 2286000 w 2286000"/>
              <a:gd name="csY5" fmla="*/ 525780 h 2286000"/>
              <a:gd name="csX6" fmla="*/ 2286000 w 2286000"/>
              <a:gd name="csY6" fmla="*/ 1074420 h 2286000"/>
              <a:gd name="csX7" fmla="*/ 2286000 w 2286000"/>
              <a:gd name="csY7" fmla="*/ 1645920 h 2286000"/>
              <a:gd name="csX8" fmla="*/ 2286000 w 2286000"/>
              <a:gd name="csY8" fmla="*/ 2286000 h 2286000"/>
              <a:gd name="csX9" fmla="*/ 1714500 w 2286000"/>
              <a:gd name="csY9" fmla="*/ 2286000 h 2286000"/>
              <a:gd name="csX10" fmla="*/ 1120140 w 2286000"/>
              <a:gd name="csY10" fmla="*/ 2286000 h 2286000"/>
              <a:gd name="csX11" fmla="*/ 525780 w 2286000"/>
              <a:gd name="csY11" fmla="*/ 2286000 h 2286000"/>
              <a:gd name="csX12" fmla="*/ 0 w 2286000"/>
              <a:gd name="csY12" fmla="*/ 2286000 h 2286000"/>
              <a:gd name="csX13" fmla="*/ 0 w 2286000"/>
              <a:gd name="csY13" fmla="*/ 1783080 h 2286000"/>
              <a:gd name="csX14" fmla="*/ 0 w 2286000"/>
              <a:gd name="csY14" fmla="*/ 1211580 h 2286000"/>
              <a:gd name="csX15" fmla="*/ 0 w 2286000"/>
              <a:gd name="csY15" fmla="*/ 685800 h 2286000"/>
              <a:gd name="csX16" fmla="*/ 0 w 2286000"/>
              <a:gd name="csY16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286000" h="2286000" fill="none" extrusionOk="0">
                <a:moveTo>
                  <a:pt x="0" y="0"/>
                </a:moveTo>
                <a:cubicBezTo>
                  <a:pt x="227076" y="25850"/>
                  <a:pt x="351367" y="9938"/>
                  <a:pt x="525780" y="0"/>
                </a:cubicBezTo>
                <a:cubicBezTo>
                  <a:pt x="700193" y="-9938"/>
                  <a:pt x="873957" y="-24305"/>
                  <a:pt x="1097280" y="0"/>
                </a:cubicBezTo>
                <a:cubicBezTo>
                  <a:pt x="1320603" y="24305"/>
                  <a:pt x="1541525" y="6174"/>
                  <a:pt x="1714500" y="0"/>
                </a:cubicBezTo>
                <a:cubicBezTo>
                  <a:pt x="1887475" y="-6174"/>
                  <a:pt x="2111125" y="-11529"/>
                  <a:pt x="2286000" y="0"/>
                </a:cubicBezTo>
                <a:cubicBezTo>
                  <a:pt x="2263220" y="241390"/>
                  <a:pt x="2285459" y="265207"/>
                  <a:pt x="2286000" y="525780"/>
                </a:cubicBezTo>
                <a:cubicBezTo>
                  <a:pt x="2286541" y="786353"/>
                  <a:pt x="2280595" y="858074"/>
                  <a:pt x="2286000" y="1074420"/>
                </a:cubicBezTo>
                <a:cubicBezTo>
                  <a:pt x="2291405" y="1290766"/>
                  <a:pt x="2297498" y="1421494"/>
                  <a:pt x="2286000" y="1645920"/>
                </a:cubicBezTo>
                <a:cubicBezTo>
                  <a:pt x="2274502" y="1870346"/>
                  <a:pt x="2290864" y="2080635"/>
                  <a:pt x="2286000" y="2286000"/>
                </a:cubicBezTo>
                <a:cubicBezTo>
                  <a:pt x="2103053" y="2293929"/>
                  <a:pt x="1922671" y="2307282"/>
                  <a:pt x="1714500" y="2286000"/>
                </a:cubicBezTo>
                <a:cubicBezTo>
                  <a:pt x="1506329" y="2264718"/>
                  <a:pt x="1379850" y="2311018"/>
                  <a:pt x="1120140" y="2286000"/>
                </a:cubicBezTo>
                <a:cubicBezTo>
                  <a:pt x="860430" y="2260982"/>
                  <a:pt x="680880" y="2275818"/>
                  <a:pt x="525780" y="2286000"/>
                </a:cubicBezTo>
                <a:cubicBezTo>
                  <a:pt x="370680" y="2296182"/>
                  <a:pt x="246445" y="2311347"/>
                  <a:pt x="0" y="2286000"/>
                </a:cubicBezTo>
                <a:cubicBezTo>
                  <a:pt x="24904" y="2090388"/>
                  <a:pt x="24676" y="1972152"/>
                  <a:pt x="0" y="1783080"/>
                </a:cubicBezTo>
                <a:cubicBezTo>
                  <a:pt x="-24676" y="1594008"/>
                  <a:pt x="3709" y="1494647"/>
                  <a:pt x="0" y="1211580"/>
                </a:cubicBezTo>
                <a:cubicBezTo>
                  <a:pt x="-3709" y="928513"/>
                  <a:pt x="-17265" y="835152"/>
                  <a:pt x="0" y="685800"/>
                </a:cubicBezTo>
                <a:cubicBezTo>
                  <a:pt x="17265" y="536448"/>
                  <a:pt x="-7941" y="145095"/>
                  <a:pt x="0" y="0"/>
                </a:cubicBezTo>
                <a:close/>
              </a:path>
              <a:path w="2286000" h="2286000" stroke="0" extrusionOk="0">
                <a:moveTo>
                  <a:pt x="0" y="0"/>
                </a:moveTo>
                <a:cubicBezTo>
                  <a:pt x="159439" y="23191"/>
                  <a:pt x="409492" y="-2604"/>
                  <a:pt x="525780" y="0"/>
                </a:cubicBezTo>
                <a:cubicBezTo>
                  <a:pt x="642068" y="2604"/>
                  <a:pt x="953472" y="29223"/>
                  <a:pt x="1120140" y="0"/>
                </a:cubicBezTo>
                <a:cubicBezTo>
                  <a:pt x="1286808" y="-29223"/>
                  <a:pt x="1483118" y="-13749"/>
                  <a:pt x="1645920" y="0"/>
                </a:cubicBezTo>
                <a:cubicBezTo>
                  <a:pt x="1808722" y="13749"/>
                  <a:pt x="2014353" y="-9719"/>
                  <a:pt x="2286000" y="0"/>
                </a:cubicBezTo>
                <a:cubicBezTo>
                  <a:pt x="2301416" y="188742"/>
                  <a:pt x="2316819" y="322338"/>
                  <a:pt x="2286000" y="617220"/>
                </a:cubicBezTo>
                <a:cubicBezTo>
                  <a:pt x="2255181" y="912102"/>
                  <a:pt x="2298442" y="915145"/>
                  <a:pt x="2286000" y="1165860"/>
                </a:cubicBezTo>
                <a:cubicBezTo>
                  <a:pt x="2273558" y="1416575"/>
                  <a:pt x="2292288" y="1479467"/>
                  <a:pt x="2286000" y="1737360"/>
                </a:cubicBezTo>
                <a:cubicBezTo>
                  <a:pt x="2279712" y="1995253"/>
                  <a:pt x="2279334" y="2130632"/>
                  <a:pt x="2286000" y="2286000"/>
                </a:cubicBezTo>
                <a:cubicBezTo>
                  <a:pt x="2076225" y="2289728"/>
                  <a:pt x="1831763" y="2284494"/>
                  <a:pt x="1714500" y="2286000"/>
                </a:cubicBezTo>
                <a:cubicBezTo>
                  <a:pt x="1597237" y="2287506"/>
                  <a:pt x="1270022" y="2306637"/>
                  <a:pt x="1143000" y="2286000"/>
                </a:cubicBezTo>
                <a:cubicBezTo>
                  <a:pt x="1015978" y="2265363"/>
                  <a:pt x="827978" y="2303499"/>
                  <a:pt x="594360" y="2286000"/>
                </a:cubicBezTo>
                <a:cubicBezTo>
                  <a:pt x="360742" y="2268501"/>
                  <a:pt x="229304" y="2280715"/>
                  <a:pt x="0" y="2286000"/>
                </a:cubicBezTo>
                <a:cubicBezTo>
                  <a:pt x="17359" y="2150733"/>
                  <a:pt x="-1140" y="1953496"/>
                  <a:pt x="0" y="1691640"/>
                </a:cubicBezTo>
                <a:cubicBezTo>
                  <a:pt x="1140" y="1429784"/>
                  <a:pt x="22423" y="1409840"/>
                  <a:pt x="0" y="1188720"/>
                </a:cubicBezTo>
                <a:cubicBezTo>
                  <a:pt x="-22423" y="967600"/>
                  <a:pt x="-227" y="832432"/>
                  <a:pt x="0" y="640080"/>
                </a:cubicBezTo>
                <a:cubicBezTo>
                  <a:pt x="227" y="447728"/>
                  <a:pt x="8809" y="166890"/>
                  <a:pt x="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42604320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79" name="TextBox 1078">
            <a:extLst>
              <a:ext uri="{FF2B5EF4-FFF2-40B4-BE49-F238E27FC236}">
                <a16:creationId xmlns:a16="http://schemas.microsoft.com/office/drawing/2014/main" id="{2F5C5C6E-4ADB-3030-A85F-D1EDB827BC05}"/>
              </a:ext>
            </a:extLst>
          </p:cNvPr>
          <p:cNvSpPr txBox="1"/>
          <p:nvPr/>
        </p:nvSpPr>
        <p:spPr>
          <a:xfrm>
            <a:off x="22528125" y="2193100"/>
            <a:ext cx="24304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Group A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80" name="TextBox 1079">
            <a:extLst>
              <a:ext uri="{FF2B5EF4-FFF2-40B4-BE49-F238E27FC236}">
                <a16:creationId xmlns:a16="http://schemas.microsoft.com/office/drawing/2014/main" id="{420BC2F8-702F-A142-70D5-C279BF391954}"/>
              </a:ext>
            </a:extLst>
          </p:cNvPr>
          <p:cNvSpPr txBox="1"/>
          <p:nvPr/>
        </p:nvSpPr>
        <p:spPr>
          <a:xfrm>
            <a:off x="23727800" y="6669335"/>
            <a:ext cx="24304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Group A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81" name="TextBox 1080">
            <a:extLst>
              <a:ext uri="{FF2B5EF4-FFF2-40B4-BE49-F238E27FC236}">
                <a16:creationId xmlns:a16="http://schemas.microsoft.com/office/drawing/2014/main" id="{39BD5371-E737-BC55-A643-8C2515822ECB}"/>
              </a:ext>
            </a:extLst>
          </p:cNvPr>
          <p:cNvSpPr txBox="1"/>
          <p:nvPr/>
        </p:nvSpPr>
        <p:spPr>
          <a:xfrm>
            <a:off x="20249549" y="10881174"/>
            <a:ext cx="24304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Group A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82" name="TextBox 1081">
            <a:extLst>
              <a:ext uri="{FF2B5EF4-FFF2-40B4-BE49-F238E27FC236}">
                <a16:creationId xmlns:a16="http://schemas.microsoft.com/office/drawing/2014/main" id="{8BA7DF88-193B-A29B-2150-BCF4F4D6DF5E}"/>
              </a:ext>
            </a:extLst>
          </p:cNvPr>
          <p:cNvSpPr txBox="1"/>
          <p:nvPr/>
        </p:nvSpPr>
        <p:spPr>
          <a:xfrm>
            <a:off x="37875260" y="10841224"/>
            <a:ext cx="2473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Group B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83" name="TextBox 1082">
            <a:extLst>
              <a:ext uri="{FF2B5EF4-FFF2-40B4-BE49-F238E27FC236}">
                <a16:creationId xmlns:a16="http://schemas.microsoft.com/office/drawing/2014/main" id="{A1F7C0DD-1778-D4D0-854E-713017BF63B8}"/>
              </a:ext>
            </a:extLst>
          </p:cNvPr>
          <p:cNvSpPr txBox="1"/>
          <p:nvPr/>
        </p:nvSpPr>
        <p:spPr>
          <a:xfrm>
            <a:off x="37964735" y="6804295"/>
            <a:ext cx="2473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Group B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5D59E443-403B-1F68-C7B4-D0821508D436}"/>
              </a:ext>
            </a:extLst>
          </p:cNvPr>
          <p:cNvSpPr txBox="1"/>
          <p:nvPr/>
        </p:nvSpPr>
        <p:spPr>
          <a:xfrm>
            <a:off x="38631054" y="2193100"/>
            <a:ext cx="2473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Group B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316" name="Picture 1315">
            <a:extLst>
              <a:ext uri="{FF2B5EF4-FFF2-40B4-BE49-F238E27FC236}">
                <a16:creationId xmlns:a16="http://schemas.microsoft.com/office/drawing/2014/main" id="{FB5CF4C4-F576-0E8C-A8FC-C9F980C01641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689738" y="6151829"/>
            <a:ext cx="14665902" cy="33811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pic>
        <p:nvPicPr>
          <p:cNvPr id="1026" name="Picture 2" descr="Need an updated department logo? University Marketing has you covered –  eCALS">
            <a:extLst>
              <a:ext uri="{FF2B5EF4-FFF2-40B4-BE49-F238E27FC236}">
                <a16:creationId xmlns:a16="http://schemas.microsoft.com/office/drawing/2014/main" id="{64213184-7EF0-F879-4C37-4AD527625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844" y="269640"/>
            <a:ext cx="3066871" cy="10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:confused_cat:">
            <a:extLst>
              <a:ext uri="{FF2B5EF4-FFF2-40B4-BE49-F238E27FC236}">
                <a16:creationId xmlns:a16="http://schemas.microsoft.com/office/drawing/2014/main" id="{3D5572BB-4EAE-1F7A-D585-7C38A7A54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340" y="14861204"/>
            <a:ext cx="673021" cy="67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Why Tom and Jerry Is So Popular">
            <a:extLst>
              <a:ext uri="{FF2B5EF4-FFF2-40B4-BE49-F238E27FC236}">
                <a16:creationId xmlns:a16="http://schemas.microsoft.com/office/drawing/2014/main" id="{DAD98B71-2D76-F807-AEC1-3C90CEDDA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96" y="15700893"/>
            <a:ext cx="7901694" cy="414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400745-427A-7C1A-B8B1-774345CCE5FB}"/>
              </a:ext>
            </a:extLst>
          </p:cNvPr>
          <p:cNvSpPr txBox="1"/>
          <p:nvPr/>
        </p:nvSpPr>
        <p:spPr>
          <a:xfrm>
            <a:off x="2009563" y="17599182"/>
            <a:ext cx="18902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*CVPR</a:t>
            </a:r>
          </a:p>
          <a:p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audience </a:t>
            </a:r>
          </a:p>
        </p:txBody>
      </p:sp>
      <p:pic>
        <p:nvPicPr>
          <p:cNvPr id="1032" name="Picture 8" descr="QR Code Image">
            <a:extLst>
              <a:ext uri="{FF2B5EF4-FFF2-40B4-BE49-F238E27FC236}">
                <a16:creationId xmlns:a16="http://schemas.microsoft.com/office/drawing/2014/main" id="{33BCAF0B-AEA2-5863-8974-E086F8BE2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086" y="18529142"/>
            <a:ext cx="1145506" cy="114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7D9880C-9287-2229-651C-0F385987C8A3}"/>
              </a:ext>
            </a:extLst>
          </p:cNvPr>
          <p:cNvSpPr txBox="1"/>
          <p:nvPr/>
        </p:nvSpPr>
        <p:spPr>
          <a:xfrm>
            <a:off x="5029407" y="18876678"/>
            <a:ext cx="19928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project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6AF0E1D-5842-9D0E-72B7-E499E7EB1FDF}"/>
              </a:ext>
            </a:extLst>
          </p:cNvPr>
          <p:cNvGrpSpPr/>
          <p:nvPr/>
        </p:nvGrpSpPr>
        <p:grpSpPr>
          <a:xfrm>
            <a:off x="9892981" y="15700893"/>
            <a:ext cx="6633177" cy="4151376"/>
            <a:chOff x="10290663" y="18918270"/>
            <a:chExt cx="6633177" cy="4151376"/>
          </a:xfrm>
        </p:grpSpPr>
        <p:pic>
          <p:nvPicPr>
            <p:cNvPr id="41" name="Picture 10" descr="Jerry and Nibbles (aka Tuffy)">
              <a:extLst>
                <a:ext uri="{FF2B5EF4-FFF2-40B4-BE49-F238E27FC236}">
                  <a16:creationId xmlns:a16="http://schemas.microsoft.com/office/drawing/2014/main" id="{68213EE4-B193-0E1C-2CC4-B063155C9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0663" y="18918270"/>
              <a:ext cx="6633177" cy="41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8" descr="QR Code Image">
              <a:extLst>
                <a:ext uri="{FF2B5EF4-FFF2-40B4-BE49-F238E27FC236}">
                  <a16:creationId xmlns:a16="http://schemas.microsoft.com/office/drawing/2014/main" id="{2A7EA6AD-9748-68F0-706D-C73D35FD2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5048" y="21131131"/>
              <a:ext cx="646821" cy="646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3EB626-2533-9E29-5079-420D1AE45355}"/>
                </a:ext>
              </a:extLst>
            </p:cNvPr>
            <p:cNvSpPr txBox="1"/>
            <p:nvPr/>
          </p:nvSpPr>
          <p:spPr>
            <a:xfrm rot="20818040">
              <a:off x="11511663" y="20209210"/>
              <a:ext cx="172996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*authors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2F57858-5C31-B2EA-6806-D9EA5CF6C878}"/>
                </a:ext>
              </a:extLst>
            </p:cNvPr>
            <p:cNvSpPr txBox="1"/>
            <p:nvPr/>
          </p:nvSpPr>
          <p:spPr>
            <a:xfrm>
              <a:off x="13217031" y="18949897"/>
              <a:ext cx="340029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*CVPR audience 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BE1CAC8-DC57-B40E-3C12-448E535B1940}"/>
              </a:ext>
            </a:extLst>
          </p:cNvPr>
          <p:cNvSpPr txBox="1"/>
          <p:nvPr/>
        </p:nvSpPr>
        <p:spPr>
          <a:xfrm rot="21122568">
            <a:off x="5903735" y="15634381"/>
            <a:ext cx="172996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*authors</a:t>
            </a:r>
          </a:p>
        </p:txBody>
      </p:sp>
      <p:pic>
        <p:nvPicPr>
          <p:cNvPr id="49" name="Picture 11" descr="Profile photo for Yuheng Li">
            <a:extLst>
              <a:ext uri="{FF2B5EF4-FFF2-40B4-BE49-F238E27FC236}">
                <a16:creationId xmlns:a16="http://schemas.microsoft.com/office/drawing/2014/main" id="{E7154C43-2DF2-70C7-6E12-5151353CE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11" y="20030853"/>
            <a:ext cx="1138773" cy="113877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CEE0395-857D-D319-E505-6AE3B1299839}"/>
              </a:ext>
            </a:extLst>
          </p:cNvPr>
          <p:cNvSpPr txBox="1"/>
          <p:nvPr/>
        </p:nvSpPr>
        <p:spPr>
          <a:xfrm>
            <a:off x="1470559" y="19966487"/>
            <a:ext cx="1484208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"/>
                <a:cs typeface="Arial" panose="020B0604020202020204" pitchFamily="34" charset="0"/>
              </a:rPr>
              <a:t>Yuheng Li 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[last author]  4:20PM</a:t>
            </a:r>
          </a:p>
          <a:p>
            <a:r>
              <a:rPr lang="en-US" sz="3300" dirty="0">
                <a:latin typeface=""/>
                <a:cs typeface="Arial" panose="020B0604020202020204" pitchFamily="34" charset="0"/>
              </a:rPr>
              <a:t>THAO, AGAIN, STYLE DOESN’T MATTER!</a:t>
            </a:r>
          </a:p>
          <a:p>
            <a:r>
              <a:rPr lang="en-US" sz="3300" dirty="0">
                <a:latin typeface=""/>
                <a:cs typeface="Arial" panose="020B0604020202020204" pitchFamily="34" charset="0"/>
              </a:rPr>
              <a:t>JUST PRINT the poster and BRING it to Convention Center NOW!!! </a:t>
            </a:r>
          </a:p>
        </p:txBody>
      </p:sp>
      <p:pic>
        <p:nvPicPr>
          <p:cNvPr id="1036" name="Picture 12" descr=":angear:">
            <a:extLst>
              <a:ext uri="{FF2B5EF4-FFF2-40B4-BE49-F238E27FC236}">
                <a16:creationId xmlns:a16="http://schemas.microsoft.com/office/drawing/2014/main" id="{46156BEF-9636-422A-E3CC-C29229FBA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073" y="20393247"/>
            <a:ext cx="616733" cy="61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80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CE3CAB-7BB4-9DE3-3255-8F0F59C68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BB7761-0ECC-F11E-C905-36D49059BB7C}"/>
              </a:ext>
            </a:extLst>
          </p:cNvPr>
          <p:cNvSpPr/>
          <p:nvPr/>
        </p:nvSpPr>
        <p:spPr>
          <a:xfrm>
            <a:off x="-203200" y="-431800"/>
            <a:ext cx="17259804" cy="23164800"/>
          </a:xfrm>
          <a:prstGeom prst="roundRect">
            <a:avLst>
              <a:gd name="adj" fmla="val 1632"/>
            </a:avLst>
          </a:prstGeom>
          <a:solidFill>
            <a:srgbClr val="15181B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6A3E9167-C92F-A36A-FD62-5E85F0291C06}"/>
              </a:ext>
            </a:extLst>
          </p:cNvPr>
          <p:cNvSpPr/>
          <p:nvPr/>
        </p:nvSpPr>
        <p:spPr>
          <a:xfrm>
            <a:off x="34672466" y="3025118"/>
            <a:ext cx="9218734" cy="2751327"/>
          </a:xfrm>
          <a:custGeom>
            <a:avLst/>
            <a:gdLst>
              <a:gd name="csX0" fmla="*/ 0 w 9218734"/>
              <a:gd name="csY0" fmla="*/ 1375664 h 2751327"/>
              <a:gd name="csX1" fmla="*/ 4609367 w 9218734"/>
              <a:gd name="csY1" fmla="*/ 0 h 2751327"/>
              <a:gd name="csX2" fmla="*/ 9218734 w 9218734"/>
              <a:gd name="csY2" fmla="*/ 1375664 h 2751327"/>
              <a:gd name="csX3" fmla="*/ 4609367 w 9218734"/>
              <a:gd name="csY3" fmla="*/ 2751328 h 2751327"/>
              <a:gd name="csX4" fmla="*/ 0 w 9218734"/>
              <a:gd name="csY4" fmla="*/ 1375664 h 27513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218734" h="2751327" extrusionOk="0">
                <a:moveTo>
                  <a:pt x="0" y="1375664"/>
                </a:moveTo>
                <a:cubicBezTo>
                  <a:pt x="-169161" y="511564"/>
                  <a:pt x="1888323" y="65816"/>
                  <a:pt x="4609367" y="0"/>
                </a:cubicBezTo>
                <a:cubicBezTo>
                  <a:pt x="7205901" y="10705"/>
                  <a:pt x="9137798" y="618480"/>
                  <a:pt x="9218734" y="1375664"/>
                </a:cubicBezTo>
                <a:cubicBezTo>
                  <a:pt x="8908362" y="2438517"/>
                  <a:pt x="7133295" y="2871577"/>
                  <a:pt x="4609367" y="2751328"/>
                </a:cubicBezTo>
                <a:cubicBezTo>
                  <a:pt x="1875060" y="2648128"/>
                  <a:pt x="196963" y="2229532"/>
                  <a:pt x="0" y="1375664"/>
                </a:cubicBezTo>
                <a:close/>
              </a:path>
            </a:pathLst>
          </a:custGeom>
          <a:noFill/>
          <a:ln w="63500">
            <a:solidFill>
              <a:srgbClr val="C00000">
                <a:alpha val="7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id="{E5E70BE9-7BE8-0622-0512-D131C44F0858}"/>
              </a:ext>
            </a:extLst>
          </p:cNvPr>
          <p:cNvSpPr/>
          <p:nvPr/>
        </p:nvSpPr>
        <p:spPr>
          <a:xfrm>
            <a:off x="34481611" y="7683239"/>
            <a:ext cx="9409589" cy="2492810"/>
          </a:xfrm>
          <a:custGeom>
            <a:avLst/>
            <a:gdLst>
              <a:gd name="csX0" fmla="*/ 0 w 9409589"/>
              <a:gd name="csY0" fmla="*/ 1246405 h 2492810"/>
              <a:gd name="csX1" fmla="*/ 4704795 w 9409589"/>
              <a:gd name="csY1" fmla="*/ 0 h 2492810"/>
              <a:gd name="csX2" fmla="*/ 9409590 w 9409589"/>
              <a:gd name="csY2" fmla="*/ 1246405 h 2492810"/>
              <a:gd name="csX3" fmla="*/ 4704795 w 9409589"/>
              <a:gd name="csY3" fmla="*/ 2492810 h 2492810"/>
              <a:gd name="csX4" fmla="*/ 0 w 9409589"/>
              <a:gd name="csY4" fmla="*/ 1246405 h 24928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409589" h="2492810" extrusionOk="0">
                <a:moveTo>
                  <a:pt x="0" y="1246405"/>
                </a:moveTo>
                <a:cubicBezTo>
                  <a:pt x="-511182" y="242726"/>
                  <a:pt x="1777920" y="123287"/>
                  <a:pt x="4704795" y="0"/>
                </a:cubicBezTo>
                <a:cubicBezTo>
                  <a:pt x="7487327" y="38767"/>
                  <a:pt x="9339589" y="560261"/>
                  <a:pt x="9409590" y="1246405"/>
                </a:cubicBezTo>
                <a:cubicBezTo>
                  <a:pt x="9150550" y="2187742"/>
                  <a:pt x="7277328" y="2635711"/>
                  <a:pt x="4704795" y="2492810"/>
                </a:cubicBezTo>
                <a:cubicBezTo>
                  <a:pt x="2038278" y="2455534"/>
                  <a:pt x="59826" y="1963360"/>
                  <a:pt x="0" y="1246405"/>
                </a:cubicBezTo>
                <a:close/>
              </a:path>
            </a:pathLst>
          </a:custGeom>
          <a:noFill/>
          <a:ln w="63500">
            <a:solidFill>
              <a:srgbClr val="C00000">
                <a:alpha val="7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id="{3EF29C05-8758-4A87-D7B3-87C5F1CB2416}"/>
              </a:ext>
            </a:extLst>
          </p:cNvPr>
          <p:cNvSpPr/>
          <p:nvPr/>
        </p:nvSpPr>
        <p:spPr>
          <a:xfrm>
            <a:off x="34614774" y="11600406"/>
            <a:ext cx="9276426" cy="2721572"/>
          </a:xfrm>
          <a:custGeom>
            <a:avLst/>
            <a:gdLst>
              <a:gd name="csX0" fmla="*/ 0 w 9276426"/>
              <a:gd name="csY0" fmla="*/ 1360786 h 2721572"/>
              <a:gd name="csX1" fmla="*/ 4638213 w 9276426"/>
              <a:gd name="csY1" fmla="*/ 0 h 2721572"/>
              <a:gd name="csX2" fmla="*/ 9276426 w 9276426"/>
              <a:gd name="csY2" fmla="*/ 1360786 h 2721572"/>
              <a:gd name="csX3" fmla="*/ 4638213 w 9276426"/>
              <a:gd name="csY3" fmla="*/ 2721572 h 2721572"/>
              <a:gd name="csX4" fmla="*/ 0 w 9276426"/>
              <a:gd name="csY4" fmla="*/ 1360786 h 27215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276426" h="2721572" extrusionOk="0">
                <a:moveTo>
                  <a:pt x="0" y="1360786"/>
                </a:moveTo>
                <a:cubicBezTo>
                  <a:pt x="-231381" y="466524"/>
                  <a:pt x="1863533" y="79967"/>
                  <a:pt x="4638213" y="0"/>
                </a:cubicBezTo>
                <a:cubicBezTo>
                  <a:pt x="7364221" y="34609"/>
                  <a:pt x="9175617" y="612450"/>
                  <a:pt x="9276426" y="1360786"/>
                </a:cubicBezTo>
                <a:cubicBezTo>
                  <a:pt x="8999839" y="2382429"/>
                  <a:pt x="7113266" y="3200021"/>
                  <a:pt x="4638213" y="2721572"/>
                </a:cubicBezTo>
                <a:cubicBezTo>
                  <a:pt x="1880479" y="2614270"/>
                  <a:pt x="183626" y="2200065"/>
                  <a:pt x="0" y="1360786"/>
                </a:cubicBezTo>
                <a:close/>
              </a:path>
            </a:pathLst>
          </a:custGeom>
          <a:noFill/>
          <a:ln w="63500">
            <a:solidFill>
              <a:srgbClr val="C00000">
                <a:alpha val="7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2EAB5D-2318-7A01-F28D-3BEF864063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17367010" y="62569"/>
            <a:ext cx="26439130" cy="15177676"/>
          </a:xfrm>
          <a:custGeom>
            <a:avLst/>
            <a:gdLst>
              <a:gd name="csX0" fmla="*/ 0 w 26439130"/>
              <a:gd name="csY0" fmla="*/ 0 h 15177676"/>
              <a:gd name="csX1" fmla="*/ 323145 w 26439130"/>
              <a:gd name="csY1" fmla="*/ 0 h 15177676"/>
              <a:gd name="csX2" fmla="*/ 117507 w 26439130"/>
              <a:gd name="csY2" fmla="*/ 0 h 15177676"/>
              <a:gd name="csX3" fmla="*/ 1233826 w 26439130"/>
              <a:gd name="csY3" fmla="*/ 0 h 15177676"/>
              <a:gd name="csX4" fmla="*/ 1556971 w 26439130"/>
              <a:gd name="csY4" fmla="*/ 0 h 15177676"/>
              <a:gd name="csX5" fmla="*/ 1880116 w 26439130"/>
              <a:gd name="csY5" fmla="*/ 0 h 15177676"/>
              <a:gd name="csX6" fmla="*/ 2996435 w 26439130"/>
              <a:gd name="csY6" fmla="*/ 0 h 15177676"/>
              <a:gd name="csX7" fmla="*/ 3055188 w 26439130"/>
              <a:gd name="csY7" fmla="*/ 0 h 15177676"/>
              <a:gd name="csX8" fmla="*/ 4171507 w 26439130"/>
              <a:gd name="csY8" fmla="*/ 0 h 15177676"/>
              <a:gd name="csX9" fmla="*/ 5287826 w 26439130"/>
              <a:gd name="csY9" fmla="*/ 0 h 15177676"/>
              <a:gd name="csX10" fmla="*/ 5875362 w 26439130"/>
              <a:gd name="csY10" fmla="*/ 0 h 15177676"/>
              <a:gd name="csX11" fmla="*/ 6991681 w 26439130"/>
              <a:gd name="csY11" fmla="*/ 0 h 15177676"/>
              <a:gd name="csX12" fmla="*/ 7314826 w 26439130"/>
              <a:gd name="csY12" fmla="*/ 0 h 15177676"/>
              <a:gd name="csX13" fmla="*/ 7637971 w 26439130"/>
              <a:gd name="csY13" fmla="*/ 0 h 15177676"/>
              <a:gd name="csX14" fmla="*/ 8489898 w 26439130"/>
              <a:gd name="csY14" fmla="*/ 0 h 15177676"/>
              <a:gd name="csX15" fmla="*/ 8813043 w 26439130"/>
              <a:gd name="csY15" fmla="*/ 0 h 15177676"/>
              <a:gd name="csX16" fmla="*/ 9929362 w 26439130"/>
              <a:gd name="csY16" fmla="*/ 0 h 15177676"/>
              <a:gd name="csX17" fmla="*/ 11045681 w 26439130"/>
              <a:gd name="csY17" fmla="*/ 0 h 15177676"/>
              <a:gd name="csX18" fmla="*/ 11633217 w 26439130"/>
              <a:gd name="csY18" fmla="*/ 0 h 15177676"/>
              <a:gd name="csX19" fmla="*/ 11956362 w 26439130"/>
              <a:gd name="csY19" fmla="*/ 0 h 15177676"/>
              <a:gd name="csX20" fmla="*/ 11750724 w 26439130"/>
              <a:gd name="csY20" fmla="*/ 0 h 15177676"/>
              <a:gd name="csX21" fmla="*/ 11809478 w 26439130"/>
              <a:gd name="csY21" fmla="*/ 0 h 15177676"/>
              <a:gd name="csX22" fmla="*/ 11868232 w 26439130"/>
              <a:gd name="csY22" fmla="*/ 0 h 15177676"/>
              <a:gd name="csX23" fmla="*/ 12191377 w 26439130"/>
              <a:gd name="csY23" fmla="*/ 0 h 15177676"/>
              <a:gd name="csX24" fmla="*/ 13307695 w 26439130"/>
              <a:gd name="csY24" fmla="*/ 0 h 15177676"/>
              <a:gd name="csX25" fmla="*/ 13895232 w 26439130"/>
              <a:gd name="csY25" fmla="*/ 0 h 15177676"/>
              <a:gd name="csX26" fmla="*/ 14218377 w 26439130"/>
              <a:gd name="csY26" fmla="*/ 0 h 15177676"/>
              <a:gd name="csX27" fmla="*/ 14012739 w 26439130"/>
              <a:gd name="csY27" fmla="*/ 0 h 15177676"/>
              <a:gd name="csX28" fmla="*/ 13807101 w 26439130"/>
              <a:gd name="csY28" fmla="*/ 0 h 15177676"/>
              <a:gd name="csX29" fmla="*/ 14659029 w 26439130"/>
              <a:gd name="csY29" fmla="*/ 0 h 15177676"/>
              <a:gd name="csX30" fmla="*/ 14717782 w 26439130"/>
              <a:gd name="csY30" fmla="*/ 0 h 15177676"/>
              <a:gd name="csX31" fmla="*/ 15834101 w 26439130"/>
              <a:gd name="csY31" fmla="*/ 0 h 15177676"/>
              <a:gd name="csX32" fmla="*/ 16157246 w 26439130"/>
              <a:gd name="csY32" fmla="*/ 0 h 15177676"/>
              <a:gd name="csX33" fmla="*/ 15951608 w 26439130"/>
              <a:gd name="csY33" fmla="*/ 0 h 15177676"/>
              <a:gd name="csX34" fmla="*/ 16803536 w 26439130"/>
              <a:gd name="csY34" fmla="*/ 0 h 15177676"/>
              <a:gd name="csX35" fmla="*/ 16862290 w 26439130"/>
              <a:gd name="csY35" fmla="*/ 0 h 15177676"/>
              <a:gd name="csX36" fmla="*/ 17714217 w 26439130"/>
              <a:gd name="csY36" fmla="*/ 0 h 15177676"/>
              <a:gd name="csX37" fmla="*/ 18830536 w 26439130"/>
              <a:gd name="csY37" fmla="*/ 0 h 15177676"/>
              <a:gd name="csX38" fmla="*/ 19153681 w 26439130"/>
              <a:gd name="csY38" fmla="*/ 0 h 15177676"/>
              <a:gd name="csX39" fmla="*/ 20270000 w 26439130"/>
              <a:gd name="csY39" fmla="*/ 0 h 15177676"/>
              <a:gd name="csX40" fmla="*/ 20328753 w 26439130"/>
              <a:gd name="csY40" fmla="*/ 0 h 15177676"/>
              <a:gd name="csX41" fmla="*/ 20123116 w 26439130"/>
              <a:gd name="csY41" fmla="*/ 0 h 15177676"/>
              <a:gd name="csX42" fmla="*/ 19917478 w 26439130"/>
              <a:gd name="csY42" fmla="*/ 0 h 15177676"/>
              <a:gd name="csX43" fmla="*/ 20769405 w 26439130"/>
              <a:gd name="csY43" fmla="*/ 0 h 15177676"/>
              <a:gd name="csX44" fmla="*/ 20563768 w 26439130"/>
              <a:gd name="csY44" fmla="*/ 0 h 15177676"/>
              <a:gd name="csX45" fmla="*/ 21151304 w 26439130"/>
              <a:gd name="csY45" fmla="*/ 0 h 15177676"/>
              <a:gd name="csX46" fmla="*/ 21210058 w 26439130"/>
              <a:gd name="csY46" fmla="*/ 0 h 15177676"/>
              <a:gd name="csX47" fmla="*/ 21797594 w 26439130"/>
              <a:gd name="csY47" fmla="*/ 0 h 15177676"/>
              <a:gd name="csX48" fmla="*/ 22385130 w 26439130"/>
              <a:gd name="csY48" fmla="*/ 0 h 15177676"/>
              <a:gd name="csX49" fmla="*/ 22972666 w 26439130"/>
              <a:gd name="csY49" fmla="*/ 0 h 15177676"/>
              <a:gd name="csX50" fmla="*/ 23560203 w 26439130"/>
              <a:gd name="csY50" fmla="*/ 0 h 15177676"/>
              <a:gd name="csX51" fmla="*/ 23883347 w 26439130"/>
              <a:gd name="csY51" fmla="*/ 0 h 15177676"/>
              <a:gd name="csX52" fmla="*/ 24735275 w 26439130"/>
              <a:gd name="csY52" fmla="*/ 0 h 15177676"/>
              <a:gd name="csX53" fmla="*/ 25322811 w 26439130"/>
              <a:gd name="csY53" fmla="*/ 0 h 15177676"/>
              <a:gd name="csX54" fmla="*/ 26439130 w 26439130"/>
              <a:gd name="csY54" fmla="*/ 0 h 15177676"/>
              <a:gd name="csX55" fmla="*/ 26439130 w 26439130"/>
              <a:gd name="csY55" fmla="*/ 887310 h 15177676"/>
              <a:gd name="csX56" fmla="*/ 26439130 w 26439130"/>
              <a:gd name="csY56" fmla="*/ 1774621 h 15177676"/>
              <a:gd name="csX57" fmla="*/ 26439130 w 26439130"/>
              <a:gd name="csY57" fmla="*/ 2358377 h 15177676"/>
              <a:gd name="csX58" fmla="*/ 26439130 w 26439130"/>
              <a:gd name="csY58" fmla="*/ 3093911 h 15177676"/>
              <a:gd name="csX59" fmla="*/ 26439130 w 26439130"/>
              <a:gd name="csY59" fmla="*/ 3677668 h 15177676"/>
              <a:gd name="csX60" fmla="*/ 26439130 w 26439130"/>
              <a:gd name="csY60" fmla="*/ 4261424 h 15177676"/>
              <a:gd name="csX61" fmla="*/ 26439130 w 26439130"/>
              <a:gd name="csY61" fmla="*/ 4845181 h 15177676"/>
              <a:gd name="csX62" fmla="*/ 26439130 w 26439130"/>
              <a:gd name="csY62" fmla="*/ 4973608 h 15177676"/>
              <a:gd name="csX63" fmla="*/ 26439130 w 26439130"/>
              <a:gd name="csY63" fmla="*/ 5709141 h 15177676"/>
              <a:gd name="csX64" fmla="*/ 26439130 w 26439130"/>
              <a:gd name="csY64" fmla="*/ 5837568 h 15177676"/>
              <a:gd name="csX65" fmla="*/ 26439130 w 26439130"/>
              <a:gd name="csY65" fmla="*/ 6421324 h 15177676"/>
              <a:gd name="csX66" fmla="*/ 26439130 w 26439130"/>
              <a:gd name="csY66" fmla="*/ 7308635 h 15177676"/>
              <a:gd name="csX67" fmla="*/ 26439130 w 26439130"/>
              <a:gd name="csY67" fmla="*/ 8195945 h 15177676"/>
              <a:gd name="csX68" fmla="*/ 26439130 w 26439130"/>
              <a:gd name="csY68" fmla="*/ 8931479 h 15177676"/>
              <a:gd name="csX69" fmla="*/ 26439130 w 26439130"/>
              <a:gd name="csY69" fmla="*/ 9363459 h 15177676"/>
              <a:gd name="csX70" fmla="*/ 26439130 w 26439130"/>
              <a:gd name="csY70" fmla="*/ 9491885 h 15177676"/>
              <a:gd name="csX71" fmla="*/ 26439130 w 26439130"/>
              <a:gd name="csY71" fmla="*/ 9923865 h 15177676"/>
              <a:gd name="csX72" fmla="*/ 26439130 w 26439130"/>
              <a:gd name="csY72" fmla="*/ 10659399 h 15177676"/>
              <a:gd name="csX73" fmla="*/ 26439130 w 26439130"/>
              <a:gd name="csY73" fmla="*/ 11546709 h 15177676"/>
              <a:gd name="csX74" fmla="*/ 26439130 w 26439130"/>
              <a:gd name="csY74" fmla="*/ 11675135 h 15177676"/>
              <a:gd name="csX75" fmla="*/ 26439130 w 26439130"/>
              <a:gd name="csY75" fmla="*/ 11803562 h 15177676"/>
              <a:gd name="csX76" fmla="*/ 26439130 w 26439130"/>
              <a:gd name="csY76" fmla="*/ 12690872 h 15177676"/>
              <a:gd name="csX77" fmla="*/ 26439130 w 26439130"/>
              <a:gd name="csY77" fmla="*/ 12819299 h 15177676"/>
              <a:gd name="csX78" fmla="*/ 26439130 w 26439130"/>
              <a:gd name="csY78" fmla="*/ 13403055 h 15177676"/>
              <a:gd name="csX79" fmla="*/ 26439130 w 26439130"/>
              <a:gd name="csY79" fmla="*/ 13683259 h 15177676"/>
              <a:gd name="csX80" fmla="*/ 26439130 w 26439130"/>
              <a:gd name="csY80" fmla="*/ 13963462 h 15177676"/>
              <a:gd name="csX81" fmla="*/ 26439130 w 26439130"/>
              <a:gd name="csY81" fmla="*/ 14243665 h 15177676"/>
              <a:gd name="csX82" fmla="*/ 26439130 w 26439130"/>
              <a:gd name="csY82" fmla="*/ 14523868 h 15177676"/>
              <a:gd name="csX83" fmla="*/ 26439130 w 26439130"/>
              <a:gd name="csY83" fmla="*/ 15177676 h 15177676"/>
              <a:gd name="csX84" fmla="*/ 26380376 w 26439130"/>
              <a:gd name="csY84" fmla="*/ 15177676 h 15177676"/>
              <a:gd name="csX85" fmla="*/ 26057231 w 26439130"/>
              <a:gd name="csY85" fmla="*/ 15177676 h 15177676"/>
              <a:gd name="csX86" fmla="*/ 25734087 w 26439130"/>
              <a:gd name="csY86" fmla="*/ 15177676 h 15177676"/>
              <a:gd name="csX87" fmla="*/ 25410942 w 26439130"/>
              <a:gd name="csY87" fmla="*/ 15177676 h 15177676"/>
              <a:gd name="csX88" fmla="*/ 25616579 w 26439130"/>
              <a:gd name="csY88" fmla="*/ 15177676 h 15177676"/>
              <a:gd name="csX89" fmla="*/ 24500260 w 26439130"/>
              <a:gd name="csY89" fmla="*/ 15177676 h 15177676"/>
              <a:gd name="csX90" fmla="*/ 23383942 w 26439130"/>
              <a:gd name="csY90" fmla="*/ 15177676 h 15177676"/>
              <a:gd name="csX91" fmla="*/ 23589579 w 26439130"/>
              <a:gd name="csY91" fmla="*/ 15177676 h 15177676"/>
              <a:gd name="csX92" fmla="*/ 23530826 w 26439130"/>
              <a:gd name="csY92" fmla="*/ 15177676 h 15177676"/>
              <a:gd name="csX93" fmla="*/ 22943289 w 26439130"/>
              <a:gd name="csY93" fmla="*/ 15177676 h 15177676"/>
              <a:gd name="csX94" fmla="*/ 22091362 w 26439130"/>
              <a:gd name="csY94" fmla="*/ 15177676 h 15177676"/>
              <a:gd name="csX95" fmla="*/ 21768217 w 26439130"/>
              <a:gd name="csY95" fmla="*/ 15177676 h 15177676"/>
              <a:gd name="csX96" fmla="*/ 21709463 w 26439130"/>
              <a:gd name="csY96" fmla="*/ 15177676 h 15177676"/>
              <a:gd name="csX97" fmla="*/ 21650710 w 26439130"/>
              <a:gd name="csY97" fmla="*/ 15177676 h 15177676"/>
              <a:gd name="csX98" fmla="*/ 20798782 w 26439130"/>
              <a:gd name="csY98" fmla="*/ 15177676 h 15177676"/>
              <a:gd name="csX99" fmla="*/ 21004420 w 26439130"/>
              <a:gd name="csY99" fmla="*/ 15177676 h 15177676"/>
              <a:gd name="csX100" fmla="*/ 20681275 w 26439130"/>
              <a:gd name="csY100" fmla="*/ 15177676 h 15177676"/>
              <a:gd name="csX101" fmla="*/ 20093739 w 26439130"/>
              <a:gd name="csY101" fmla="*/ 15177676 h 15177676"/>
              <a:gd name="csX102" fmla="*/ 20034985 w 26439130"/>
              <a:gd name="csY102" fmla="*/ 15177676 h 15177676"/>
              <a:gd name="csX103" fmla="*/ 18918666 w 26439130"/>
              <a:gd name="csY103" fmla="*/ 15177676 h 15177676"/>
              <a:gd name="csX104" fmla="*/ 19124304 w 26439130"/>
              <a:gd name="csY104" fmla="*/ 15177676 h 15177676"/>
              <a:gd name="csX105" fmla="*/ 19329942 w 26439130"/>
              <a:gd name="csY105" fmla="*/ 15177676 h 15177676"/>
              <a:gd name="csX106" fmla="*/ 19006797 w 26439130"/>
              <a:gd name="csY106" fmla="*/ 15177676 h 15177676"/>
              <a:gd name="csX107" fmla="*/ 18419261 w 26439130"/>
              <a:gd name="csY107" fmla="*/ 15177676 h 15177676"/>
              <a:gd name="csX108" fmla="*/ 17567333 w 26439130"/>
              <a:gd name="csY108" fmla="*/ 15177676 h 15177676"/>
              <a:gd name="csX109" fmla="*/ 16715406 w 26439130"/>
              <a:gd name="csY109" fmla="*/ 15177676 h 15177676"/>
              <a:gd name="csX110" fmla="*/ 15599087 w 26439130"/>
              <a:gd name="csY110" fmla="*/ 15177676 h 15177676"/>
              <a:gd name="csX111" fmla="*/ 15011550 w 26439130"/>
              <a:gd name="csY111" fmla="*/ 15177676 h 15177676"/>
              <a:gd name="csX112" fmla="*/ 15217188 w 26439130"/>
              <a:gd name="csY112" fmla="*/ 15177676 h 15177676"/>
              <a:gd name="csX113" fmla="*/ 14100869 w 26439130"/>
              <a:gd name="csY113" fmla="*/ 15177676 h 15177676"/>
              <a:gd name="csX114" fmla="*/ 13513333 w 26439130"/>
              <a:gd name="csY114" fmla="*/ 15177676 h 15177676"/>
              <a:gd name="csX115" fmla="*/ 12925797 w 26439130"/>
              <a:gd name="csY115" fmla="*/ 15177676 h 15177676"/>
              <a:gd name="csX116" fmla="*/ 12867043 w 26439130"/>
              <a:gd name="csY116" fmla="*/ 15177676 h 15177676"/>
              <a:gd name="csX117" fmla="*/ 11750724 w 26439130"/>
              <a:gd name="csY117" fmla="*/ 15177676 h 15177676"/>
              <a:gd name="csX118" fmla="*/ 11691971 w 26439130"/>
              <a:gd name="csY118" fmla="*/ 15177676 h 15177676"/>
              <a:gd name="csX119" fmla="*/ 10575652 w 26439130"/>
              <a:gd name="csY119" fmla="*/ 15177676 h 15177676"/>
              <a:gd name="csX120" fmla="*/ 10781290 w 26439130"/>
              <a:gd name="csY120" fmla="*/ 15177676 h 15177676"/>
              <a:gd name="csX121" fmla="*/ 9929362 w 26439130"/>
              <a:gd name="csY121" fmla="*/ 15177676 h 15177676"/>
              <a:gd name="csX122" fmla="*/ 8813043 w 26439130"/>
              <a:gd name="csY122" fmla="*/ 15177676 h 15177676"/>
              <a:gd name="csX123" fmla="*/ 7961116 w 26439130"/>
              <a:gd name="csY123" fmla="*/ 15177676 h 15177676"/>
              <a:gd name="csX124" fmla="*/ 7637971 w 26439130"/>
              <a:gd name="csY124" fmla="*/ 15177676 h 15177676"/>
              <a:gd name="csX125" fmla="*/ 7050435 w 26439130"/>
              <a:gd name="csY125" fmla="*/ 15177676 h 15177676"/>
              <a:gd name="csX126" fmla="*/ 6991681 w 26439130"/>
              <a:gd name="csY126" fmla="*/ 15177676 h 15177676"/>
              <a:gd name="csX127" fmla="*/ 6668536 w 26439130"/>
              <a:gd name="csY127" fmla="*/ 15177676 h 15177676"/>
              <a:gd name="csX128" fmla="*/ 5552217 w 26439130"/>
              <a:gd name="csY128" fmla="*/ 15177676 h 15177676"/>
              <a:gd name="csX129" fmla="*/ 4700290 w 26439130"/>
              <a:gd name="csY129" fmla="*/ 15177676 h 15177676"/>
              <a:gd name="csX130" fmla="*/ 4905927 w 26439130"/>
              <a:gd name="csY130" fmla="*/ 15177676 h 15177676"/>
              <a:gd name="csX131" fmla="*/ 5111565 w 26439130"/>
              <a:gd name="csY131" fmla="*/ 15177676 h 15177676"/>
              <a:gd name="csX132" fmla="*/ 3995246 w 26439130"/>
              <a:gd name="csY132" fmla="*/ 15177676 h 15177676"/>
              <a:gd name="csX133" fmla="*/ 4200884 w 26439130"/>
              <a:gd name="csY133" fmla="*/ 15177676 h 15177676"/>
              <a:gd name="csX134" fmla="*/ 4406522 w 26439130"/>
              <a:gd name="csY134" fmla="*/ 15177676 h 15177676"/>
              <a:gd name="csX135" fmla="*/ 3554594 w 26439130"/>
              <a:gd name="csY135" fmla="*/ 15177676 h 15177676"/>
              <a:gd name="csX136" fmla="*/ 2438275 w 26439130"/>
              <a:gd name="csY136" fmla="*/ 15177676 h 15177676"/>
              <a:gd name="csX137" fmla="*/ 1321956 w 26439130"/>
              <a:gd name="csY137" fmla="*/ 15177676 h 15177676"/>
              <a:gd name="csX138" fmla="*/ 998812 w 26439130"/>
              <a:gd name="csY138" fmla="*/ 15177676 h 15177676"/>
              <a:gd name="csX139" fmla="*/ 0 w 26439130"/>
              <a:gd name="csY139" fmla="*/ 15177676 h 15177676"/>
              <a:gd name="csX140" fmla="*/ 0 w 26439130"/>
              <a:gd name="csY140" fmla="*/ 14442142 h 15177676"/>
              <a:gd name="csX141" fmla="*/ 0 w 26439130"/>
              <a:gd name="csY141" fmla="*/ 13706609 h 15177676"/>
              <a:gd name="csX142" fmla="*/ 0 w 26439130"/>
              <a:gd name="csY142" fmla="*/ 13578182 h 15177676"/>
              <a:gd name="csX143" fmla="*/ 0 w 26439130"/>
              <a:gd name="csY143" fmla="*/ 12690872 h 15177676"/>
              <a:gd name="csX144" fmla="*/ 0 w 26439130"/>
              <a:gd name="csY144" fmla="*/ 12107115 h 15177676"/>
              <a:gd name="csX145" fmla="*/ 0 w 26439130"/>
              <a:gd name="csY145" fmla="*/ 11675135 h 15177676"/>
              <a:gd name="csX146" fmla="*/ 0 w 26439130"/>
              <a:gd name="csY146" fmla="*/ 11546709 h 15177676"/>
              <a:gd name="csX147" fmla="*/ 0 w 26439130"/>
              <a:gd name="csY147" fmla="*/ 11418282 h 15177676"/>
              <a:gd name="csX148" fmla="*/ 0 w 26439130"/>
              <a:gd name="csY148" fmla="*/ 10834526 h 15177676"/>
              <a:gd name="csX149" fmla="*/ 0 w 26439130"/>
              <a:gd name="csY149" fmla="*/ 10098992 h 15177676"/>
              <a:gd name="csX150" fmla="*/ 0 w 26439130"/>
              <a:gd name="csY150" fmla="*/ 9515235 h 15177676"/>
              <a:gd name="csX151" fmla="*/ 0 w 26439130"/>
              <a:gd name="csY151" fmla="*/ 8779702 h 15177676"/>
              <a:gd name="csX152" fmla="*/ 0 w 26439130"/>
              <a:gd name="csY152" fmla="*/ 8044168 h 15177676"/>
              <a:gd name="csX153" fmla="*/ 0 w 26439130"/>
              <a:gd name="csY153" fmla="*/ 7612188 h 15177676"/>
              <a:gd name="csX154" fmla="*/ 0 w 26439130"/>
              <a:gd name="csY154" fmla="*/ 7180208 h 15177676"/>
              <a:gd name="csX155" fmla="*/ 0 w 26439130"/>
              <a:gd name="csY155" fmla="*/ 6748228 h 15177676"/>
              <a:gd name="csX156" fmla="*/ 0 w 26439130"/>
              <a:gd name="csY156" fmla="*/ 5860918 h 15177676"/>
              <a:gd name="csX157" fmla="*/ 0 w 26439130"/>
              <a:gd name="csY157" fmla="*/ 5732491 h 15177676"/>
              <a:gd name="csX158" fmla="*/ 0 w 26439130"/>
              <a:gd name="csY158" fmla="*/ 4996958 h 15177676"/>
              <a:gd name="csX159" fmla="*/ 0 w 26439130"/>
              <a:gd name="csY159" fmla="*/ 4564978 h 15177676"/>
              <a:gd name="csX160" fmla="*/ 0 w 26439130"/>
              <a:gd name="csY160" fmla="*/ 3981221 h 15177676"/>
              <a:gd name="csX161" fmla="*/ 0 w 26439130"/>
              <a:gd name="csY161" fmla="*/ 3701018 h 15177676"/>
              <a:gd name="csX162" fmla="*/ 0 w 26439130"/>
              <a:gd name="csY162" fmla="*/ 3269038 h 15177676"/>
              <a:gd name="csX163" fmla="*/ 0 w 26439130"/>
              <a:gd name="csY163" fmla="*/ 2685281 h 15177676"/>
              <a:gd name="csX164" fmla="*/ 0 w 26439130"/>
              <a:gd name="csY164" fmla="*/ 2405078 h 15177676"/>
              <a:gd name="csX165" fmla="*/ 0 w 26439130"/>
              <a:gd name="csY165" fmla="*/ 1973098 h 15177676"/>
              <a:gd name="csX166" fmla="*/ 0 w 26439130"/>
              <a:gd name="csY166" fmla="*/ 1844671 h 15177676"/>
              <a:gd name="csX167" fmla="*/ 0 w 26439130"/>
              <a:gd name="csY167" fmla="*/ 1716245 h 15177676"/>
              <a:gd name="csX168" fmla="*/ 0 w 26439130"/>
              <a:gd name="csY168" fmla="*/ 1132488 h 15177676"/>
              <a:gd name="csX169" fmla="*/ 0 w 26439130"/>
              <a:gd name="csY169" fmla="*/ 852285 h 15177676"/>
              <a:gd name="csX170" fmla="*/ 0 w 26439130"/>
              <a:gd name="csY170" fmla="*/ 572082 h 15177676"/>
              <a:gd name="csX171" fmla="*/ 0 w 26439130"/>
              <a:gd name="csY171" fmla="*/ 0 h 151776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</a:cxnLst>
            <a:rect l="l" t="t" r="r" b="b"/>
            <a:pathLst>
              <a:path w="26439130" h="15177676" extrusionOk="0">
                <a:moveTo>
                  <a:pt x="0" y="0"/>
                </a:moveTo>
                <a:cubicBezTo>
                  <a:pt x="137559" y="-23294"/>
                  <a:pt x="213046" y="35377"/>
                  <a:pt x="323145" y="0"/>
                </a:cubicBezTo>
                <a:cubicBezTo>
                  <a:pt x="213046" y="35377"/>
                  <a:pt x="205265" y="-5284"/>
                  <a:pt x="117507" y="0"/>
                </a:cubicBezTo>
                <a:cubicBezTo>
                  <a:pt x="205265" y="-5284"/>
                  <a:pt x="913148" y="55731"/>
                  <a:pt x="1233826" y="0"/>
                </a:cubicBezTo>
                <a:cubicBezTo>
                  <a:pt x="1554504" y="-55731"/>
                  <a:pt x="1427299" y="26028"/>
                  <a:pt x="1556971" y="0"/>
                </a:cubicBezTo>
                <a:cubicBezTo>
                  <a:pt x="1686643" y="-26028"/>
                  <a:pt x="1785756" y="14367"/>
                  <a:pt x="1880116" y="0"/>
                </a:cubicBezTo>
                <a:cubicBezTo>
                  <a:pt x="1974476" y="-14367"/>
                  <a:pt x="2489587" y="30940"/>
                  <a:pt x="2996435" y="0"/>
                </a:cubicBezTo>
                <a:cubicBezTo>
                  <a:pt x="3503283" y="-30940"/>
                  <a:pt x="3026868" y="189"/>
                  <a:pt x="3055188" y="0"/>
                </a:cubicBezTo>
                <a:cubicBezTo>
                  <a:pt x="3083508" y="-189"/>
                  <a:pt x="3758144" y="37829"/>
                  <a:pt x="4171507" y="0"/>
                </a:cubicBezTo>
                <a:cubicBezTo>
                  <a:pt x="4584870" y="-37829"/>
                  <a:pt x="4800974" y="10624"/>
                  <a:pt x="5287826" y="0"/>
                </a:cubicBezTo>
                <a:cubicBezTo>
                  <a:pt x="5774678" y="-10624"/>
                  <a:pt x="5630836" y="43273"/>
                  <a:pt x="5875362" y="0"/>
                </a:cubicBezTo>
                <a:cubicBezTo>
                  <a:pt x="6119888" y="-43273"/>
                  <a:pt x="6478532" y="49248"/>
                  <a:pt x="6991681" y="0"/>
                </a:cubicBezTo>
                <a:cubicBezTo>
                  <a:pt x="7504830" y="-49248"/>
                  <a:pt x="7159928" y="12668"/>
                  <a:pt x="7314826" y="0"/>
                </a:cubicBezTo>
                <a:cubicBezTo>
                  <a:pt x="7469725" y="-12668"/>
                  <a:pt x="7564242" y="27256"/>
                  <a:pt x="7637971" y="0"/>
                </a:cubicBezTo>
                <a:cubicBezTo>
                  <a:pt x="7711701" y="-27256"/>
                  <a:pt x="8229942" y="31943"/>
                  <a:pt x="8489898" y="0"/>
                </a:cubicBezTo>
                <a:cubicBezTo>
                  <a:pt x="8749854" y="-31943"/>
                  <a:pt x="8660209" y="556"/>
                  <a:pt x="8813043" y="0"/>
                </a:cubicBezTo>
                <a:cubicBezTo>
                  <a:pt x="8965877" y="-556"/>
                  <a:pt x="9557706" y="107704"/>
                  <a:pt x="9929362" y="0"/>
                </a:cubicBezTo>
                <a:cubicBezTo>
                  <a:pt x="10301018" y="-107704"/>
                  <a:pt x="10547752" y="116010"/>
                  <a:pt x="11045681" y="0"/>
                </a:cubicBezTo>
                <a:cubicBezTo>
                  <a:pt x="11543610" y="-116010"/>
                  <a:pt x="11506390" y="62819"/>
                  <a:pt x="11633217" y="0"/>
                </a:cubicBezTo>
                <a:cubicBezTo>
                  <a:pt x="11760044" y="-62819"/>
                  <a:pt x="11848977" y="19323"/>
                  <a:pt x="11956362" y="0"/>
                </a:cubicBezTo>
                <a:cubicBezTo>
                  <a:pt x="11848977" y="19323"/>
                  <a:pt x="11846657" y="-5750"/>
                  <a:pt x="11750724" y="0"/>
                </a:cubicBezTo>
                <a:cubicBezTo>
                  <a:pt x="11846657" y="-5750"/>
                  <a:pt x="11785051" y="426"/>
                  <a:pt x="11809478" y="0"/>
                </a:cubicBezTo>
                <a:cubicBezTo>
                  <a:pt x="11833905" y="-426"/>
                  <a:pt x="11844930" y="5834"/>
                  <a:pt x="11868232" y="0"/>
                </a:cubicBezTo>
                <a:cubicBezTo>
                  <a:pt x="11891534" y="-5834"/>
                  <a:pt x="12047847" y="6167"/>
                  <a:pt x="12191377" y="0"/>
                </a:cubicBezTo>
                <a:cubicBezTo>
                  <a:pt x="12334907" y="-6167"/>
                  <a:pt x="12929847" y="119117"/>
                  <a:pt x="13307695" y="0"/>
                </a:cubicBezTo>
                <a:cubicBezTo>
                  <a:pt x="13685543" y="-119117"/>
                  <a:pt x="13694707" y="48122"/>
                  <a:pt x="13895232" y="0"/>
                </a:cubicBezTo>
                <a:cubicBezTo>
                  <a:pt x="14095757" y="-48122"/>
                  <a:pt x="14121121" y="30190"/>
                  <a:pt x="14218377" y="0"/>
                </a:cubicBezTo>
                <a:cubicBezTo>
                  <a:pt x="14121121" y="30190"/>
                  <a:pt x="14063622" y="-15604"/>
                  <a:pt x="14012739" y="0"/>
                </a:cubicBezTo>
                <a:cubicBezTo>
                  <a:pt x="13961856" y="15604"/>
                  <a:pt x="13861640" y="-17942"/>
                  <a:pt x="13807101" y="0"/>
                </a:cubicBezTo>
                <a:cubicBezTo>
                  <a:pt x="13861640" y="-17942"/>
                  <a:pt x="14426169" y="96679"/>
                  <a:pt x="14659029" y="0"/>
                </a:cubicBezTo>
                <a:cubicBezTo>
                  <a:pt x="14891889" y="-96679"/>
                  <a:pt x="14702636" y="5090"/>
                  <a:pt x="14717782" y="0"/>
                </a:cubicBezTo>
                <a:cubicBezTo>
                  <a:pt x="14732928" y="-5090"/>
                  <a:pt x="15299704" y="31663"/>
                  <a:pt x="15834101" y="0"/>
                </a:cubicBezTo>
                <a:cubicBezTo>
                  <a:pt x="16368498" y="-31663"/>
                  <a:pt x="16072443" y="36346"/>
                  <a:pt x="16157246" y="0"/>
                </a:cubicBezTo>
                <a:cubicBezTo>
                  <a:pt x="16072443" y="36346"/>
                  <a:pt x="16045965" y="-23560"/>
                  <a:pt x="15951608" y="0"/>
                </a:cubicBezTo>
                <a:cubicBezTo>
                  <a:pt x="16045965" y="-23560"/>
                  <a:pt x="16510730" y="68297"/>
                  <a:pt x="16803536" y="0"/>
                </a:cubicBezTo>
                <a:cubicBezTo>
                  <a:pt x="17096342" y="-68297"/>
                  <a:pt x="16842419" y="3313"/>
                  <a:pt x="16862290" y="0"/>
                </a:cubicBezTo>
                <a:cubicBezTo>
                  <a:pt x="16882161" y="-3313"/>
                  <a:pt x="17428578" y="82505"/>
                  <a:pt x="17714217" y="0"/>
                </a:cubicBezTo>
                <a:cubicBezTo>
                  <a:pt x="17999856" y="-82505"/>
                  <a:pt x="18350659" y="29434"/>
                  <a:pt x="18830536" y="0"/>
                </a:cubicBezTo>
                <a:cubicBezTo>
                  <a:pt x="19310413" y="-29434"/>
                  <a:pt x="19066004" y="770"/>
                  <a:pt x="19153681" y="0"/>
                </a:cubicBezTo>
                <a:cubicBezTo>
                  <a:pt x="19241359" y="-770"/>
                  <a:pt x="19911479" y="93383"/>
                  <a:pt x="20270000" y="0"/>
                </a:cubicBezTo>
                <a:cubicBezTo>
                  <a:pt x="20628521" y="-93383"/>
                  <a:pt x="20309434" y="1358"/>
                  <a:pt x="20328753" y="0"/>
                </a:cubicBezTo>
                <a:cubicBezTo>
                  <a:pt x="20309434" y="1358"/>
                  <a:pt x="20197487" y="-18950"/>
                  <a:pt x="20123116" y="0"/>
                </a:cubicBezTo>
                <a:cubicBezTo>
                  <a:pt x="20048745" y="18950"/>
                  <a:pt x="20009355" y="-7293"/>
                  <a:pt x="19917478" y="0"/>
                </a:cubicBezTo>
                <a:cubicBezTo>
                  <a:pt x="20009355" y="-7293"/>
                  <a:pt x="20515221" y="71663"/>
                  <a:pt x="20769405" y="0"/>
                </a:cubicBezTo>
                <a:cubicBezTo>
                  <a:pt x="20515221" y="71663"/>
                  <a:pt x="20624246" y="-5848"/>
                  <a:pt x="20563768" y="0"/>
                </a:cubicBezTo>
                <a:cubicBezTo>
                  <a:pt x="20624246" y="-5848"/>
                  <a:pt x="21022560" y="3136"/>
                  <a:pt x="21151304" y="0"/>
                </a:cubicBezTo>
                <a:cubicBezTo>
                  <a:pt x="21280048" y="-3136"/>
                  <a:pt x="21195961" y="3365"/>
                  <a:pt x="21210058" y="0"/>
                </a:cubicBezTo>
                <a:cubicBezTo>
                  <a:pt x="21224155" y="-3365"/>
                  <a:pt x="21543634" y="26274"/>
                  <a:pt x="21797594" y="0"/>
                </a:cubicBezTo>
                <a:cubicBezTo>
                  <a:pt x="22051554" y="-26274"/>
                  <a:pt x="22117410" y="15982"/>
                  <a:pt x="22385130" y="0"/>
                </a:cubicBezTo>
                <a:cubicBezTo>
                  <a:pt x="22652850" y="-15982"/>
                  <a:pt x="22759352" y="4406"/>
                  <a:pt x="22972666" y="0"/>
                </a:cubicBezTo>
                <a:cubicBezTo>
                  <a:pt x="23185980" y="-4406"/>
                  <a:pt x="23407957" y="21281"/>
                  <a:pt x="23560203" y="0"/>
                </a:cubicBezTo>
                <a:cubicBezTo>
                  <a:pt x="23712449" y="-21281"/>
                  <a:pt x="23726660" y="29499"/>
                  <a:pt x="23883347" y="0"/>
                </a:cubicBezTo>
                <a:cubicBezTo>
                  <a:pt x="24040034" y="-29499"/>
                  <a:pt x="24430301" y="90312"/>
                  <a:pt x="24735275" y="0"/>
                </a:cubicBezTo>
                <a:cubicBezTo>
                  <a:pt x="25040249" y="-90312"/>
                  <a:pt x="25204131" y="13142"/>
                  <a:pt x="25322811" y="0"/>
                </a:cubicBezTo>
                <a:cubicBezTo>
                  <a:pt x="25441491" y="-13142"/>
                  <a:pt x="26213398" y="108094"/>
                  <a:pt x="26439130" y="0"/>
                </a:cubicBezTo>
                <a:cubicBezTo>
                  <a:pt x="26495363" y="204375"/>
                  <a:pt x="26362236" y="534269"/>
                  <a:pt x="26439130" y="887310"/>
                </a:cubicBezTo>
                <a:cubicBezTo>
                  <a:pt x="26516024" y="1240351"/>
                  <a:pt x="26348956" y="1436431"/>
                  <a:pt x="26439130" y="1774621"/>
                </a:cubicBezTo>
                <a:cubicBezTo>
                  <a:pt x="26529304" y="2112811"/>
                  <a:pt x="26415902" y="2224170"/>
                  <a:pt x="26439130" y="2358377"/>
                </a:cubicBezTo>
                <a:cubicBezTo>
                  <a:pt x="26462358" y="2492584"/>
                  <a:pt x="26425693" y="2910273"/>
                  <a:pt x="26439130" y="3093911"/>
                </a:cubicBezTo>
                <a:cubicBezTo>
                  <a:pt x="26452567" y="3277549"/>
                  <a:pt x="26380685" y="3433439"/>
                  <a:pt x="26439130" y="3677668"/>
                </a:cubicBezTo>
                <a:cubicBezTo>
                  <a:pt x="26497575" y="3921897"/>
                  <a:pt x="26379389" y="4021302"/>
                  <a:pt x="26439130" y="4261424"/>
                </a:cubicBezTo>
                <a:cubicBezTo>
                  <a:pt x="26498871" y="4501546"/>
                  <a:pt x="26373809" y="4632604"/>
                  <a:pt x="26439130" y="4845181"/>
                </a:cubicBezTo>
                <a:cubicBezTo>
                  <a:pt x="26504451" y="5057758"/>
                  <a:pt x="26431731" y="4925965"/>
                  <a:pt x="26439130" y="4973608"/>
                </a:cubicBezTo>
                <a:cubicBezTo>
                  <a:pt x="26446529" y="5021251"/>
                  <a:pt x="26405292" y="5353220"/>
                  <a:pt x="26439130" y="5709141"/>
                </a:cubicBezTo>
                <a:cubicBezTo>
                  <a:pt x="26472968" y="6065062"/>
                  <a:pt x="26438813" y="5787644"/>
                  <a:pt x="26439130" y="5837568"/>
                </a:cubicBezTo>
                <a:cubicBezTo>
                  <a:pt x="26439447" y="5887492"/>
                  <a:pt x="26385838" y="6293798"/>
                  <a:pt x="26439130" y="6421324"/>
                </a:cubicBezTo>
                <a:cubicBezTo>
                  <a:pt x="26492422" y="6548850"/>
                  <a:pt x="26410889" y="7058534"/>
                  <a:pt x="26439130" y="7308635"/>
                </a:cubicBezTo>
                <a:cubicBezTo>
                  <a:pt x="26467371" y="7558736"/>
                  <a:pt x="26344647" y="7837602"/>
                  <a:pt x="26439130" y="8195945"/>
                </a:cubicBezTo>
                <a:cubicBezTo>
                  <a:pt x="26533613" y="8554288"/>
                  <a:pt x="26379330" y="8616329"/>
                  <a:pt x="26439130" y="8931479"/>
                </a:cubicBezTo>
                <a:cubicBezTo>
                  <a:pt x="26498930" y="9246629"/>
                  <a:pt x="26439034" y="9214147"/>
                  <a:pt x="26439130" y="9363459"/>
                </a:cubicBezTo>
                <a:cubicBezTo>
                  <a:pt x="26439226" y="9512771"/>
                  <a:pt x="26438589" y="9450780"/>
                  <a:pt x="26439130" y="9491885"/>
                </a:cubicBezTo>
                <a:cubicBezTo>
                  <a:pt x="26439671" y="9532990"/>
                  <a:pt x="26429259" y="9779610"/>
                  <a:pt x="26439130" y="9923865"/>
                </a:cubicBezTo>
                <a:cubicBezTo>
                  <a:pt x="26449001" y="10068120"/>
                  <a:pt x="26379442" y="10317661"/>
                  <a:pt x="26439130" y="10659399"/>
                </a:cubicBezTo>
                <a:cubicBezTo>
                  <a:pt x="26498818" y="11001137"/>
                  <a:pt x="26418355" y="11236263"/>
                  <a:pt x="26439130" y="11546709"/>
                </a:cubicBezTo>
                <a:cubicBezTo>
                  <a:pt x="26459905" y="11857155"/>
                  <a:pt x="26425122" y="11616599"/>
                  <a:pt x="26439130" y="11675135"/>
                </a:cubicBezTo>
                <a:cubicBezTo>
                  <a:pt x="26453138" y="11733671"/>
                  <a:pt x="26428062" y="11752160"/>
                  <a:pt x="26439130" y="11803562"/>
                </a:cubicBezTo>
                <a:cubicBezTo>
                  <a:pt x="26450198" y="11854964"/>
                  <a:pt x="26397219" y="12449428"/>
                  <a:pt x="26439130" y="12690872"/>
                </a:cubicBezTo>
                <a:cubicBezTo>
                  <a:pt x="26481041" y="12932316"/>
                  <a:pt x="26428933" y="12791928"/>
                  <a:pt x="26439130" y="12819299"/>
                </a:cubicBezTo>
                <a:cubicBezTo>
                  <a:pt x="26449327" y="12846670"/>
                  <a:pt x="26409139" y="13228429"/>
                  <a:pt x="26439130" y="13403055"/>
                </a:cubicBezTo>
                <a:cubicBezTo>
                  <a:pt x="26469121" y="13577681"/>
                  <a:pt x="26407465" y="13558104"/>
                  <a:pt x="26439130" y="13683259"/>
                </a:cubicBezTo>
                <a:cubicBezTo>
                  <a:pt x="26470795" y="13808414"/>
                  <a:pt x="26431692" y="13844512"/>
                  <a:pt x="26439130" y="13963462"/>
                </a:cubicBezTo>
                <a:cubicBezTo>
                  <a:pt x="26446568" y="14082412"/>
                  <a:pt x="26425909" y="14165056"/>
                  <a:pt x="26439130" y="14243665"/>
                </a:cubicBezTo>
                <a:cubicBezTo>
                  <a:pt x="26452351" y="14322274"/>
                  <a:pt x="26437182" y="14459700"/>
                  <a:pt x="26439130" y="14523868"/>
                </a:cubicBezTo>
                <a:cubicBezTo>
                  <a:pt x="26441078" y="14588036"/>
                  <a:pt x="26391044" y="15005430"/>
                  <a:pt x="26439130" y="15177676"/>
                </a:cubicBezTo>
                <a:cubicBezTo>
                  <a:pt x="26412078" y="15181902"/>
                  <a:pt x="26395915" y="15175586"/>
                  <a:pt x="26380376" y="15177676"/>
                </a:cubicBezTo>
                <a:cubicBezTo>
                  <a:pt x="26364837" y="15179766"/>
                  <a:pt x="26199764" y="15149601"/>
                  <a:pt x="26057231" y="15177676"/>
                </a:cubicBezTo>
                <a:cubicBezTo>
                  <a:pt x="25914699" y="15205751"/>
                  <a:pt x="25805167" y="15140942"/>
                  <a:pt x="25734087" y="15177676"/>
                </a:cubicBezTo>
                <a:cubicBezTo>
                  <a:pt x="25663007" y="15214410"/>
                  <a:pt x="25507129" y="15158553"/>
                  <a:pt x="25410942" y="15177676"/>
                </a:cubicBezTo>
                <a:cubicBezTo>
                  <a:pt x="25507129" y="15158553"/>
                  <a:pt x="25516488" y="15190935"/>
                  <a:pt x="25616579" y="15177676"/>
                </a:cubicBezTo>
                <a:cubicBezTo>
                  <a:pt x="25516488" y="15190935"/>
                  <a:pt x="24824178" y="15144225"/>
                  <a:pt x="24500260" y="15177676"/>
                </a:cubicBezTo>
                <a:cubicBezTo>
                  <a:pt x="24176342" y="15211127"/>
                  <a:pt x="23898762" y="15056284"/>
                  <a:pt x="23383942" y="15177676"/>
                </a:cubicBezTo>
                <a:cubicBezTo>
                  <a:pt x="23898762" y="15056284"/>
                  <a:pt x="23522308" y="15196983"/>
                  <a:pt x="23589579" y="15177676"/>
                </a:cubicBezTo>
                <a:cubicBezTo>
                  <a:pt x="23522308" y="15196983"/>
                  <a:pt x="23544575" y="15174077"/>
                  <a:pt x="23530826" y="15177676"/>
                </a:cubicBezTo>
                <a:cubicBezTo>
                  <a:pt x="23517077" y="15181275"/>
                  <a:pt x="23156072" y="15128935"/>
                  <a:pt x="22943289" y="15177676"/>
                </a:cubicBezTo>
                <a:cubicBezTo>
                  <a:pt x="22730506" y="15226417"/>
                  <a:pt x="22479940" y="15157250"/>
                  <a:pt x="22091362" y="15177676"/>
                </a:cubicBezTo>
                <a:cubicBezTo>
                  <a:pt x="21702784" y="15198102"/>
                  <a:pt x="21861260" y="15164226"/>
                  <a:pt x="21768217" y="15177676"/>
                </a:cubicBezTo>
                <a:cubicBezTo>
                  <a:pt x="21675175" y="15191126"/>
                  <a:pt x="21733230" y="15175742"/>
                  <a:pt x="21709463" y="15177676"/>
                </a:cubicBezTo>
                <a:cubicBezTo>
                  <a:pt x="21685696" y="15179610"/>
                  <a:pt x="21678616" y="15173761"/>
                  <a:pt x="21650710" y="15177676"/>
                </a:cubicBezTo>
                <a:cubicBezTo>
                  <a:pt x="21622804" y="15181591"/>
                  <a:pt x="21111755" y="15093643"/>
                  <a:pt x="20798782" y="15177676"/>
                </a:cubicBezTo>
                <a:cubicBezTo>
                  <a:pt x="21111755" y="15093643"/>
                  <a:pt x="20914283" y="15185217"/>
                  <a:pt x="21004420" y="15177676"/>
                </a:cubicBezTo>
                <a:cubicBezTo>
                  <a:pt x="20914283" y="15185217"/>
                  <a:pt x="20833434" y="15164850"/>
                  <a:pt x="20681275" y="15177676"/>
                </a:cubicBezTo>
                <a:cubicBezTo>
                  <a:pt x="20529116" y="15190502"/>
                  <a:pt x="20263134" y="15142476"/>
                  <a:pt x="20093739" y="15177676"/>
                </a:cubicBezTo>
                <a:cubicBezTo>
                  <a:pt x="19924344" y="15212876"/>
                  <a:pt x="20059242" y="15175101"/>
                  <a:pt x="20034985" y="15177676"/>
                </a:cubicBezTo>
                <a:cubicBezTo>
                  <a:pt x="20010728" y="15180251"/>
                  <a:pt x="19334244" y="15132772"/>
                  <a:pt x="18918666" y="15177676"/>
                </a:cubicBezTo>
                <a:cubicBezTo>
                  <a:pt x="19334244" y="15132772"/>
                  <a:pt x="19039792" y="15188861"/>
                  <a:pt x="19124304" y="15177676"/>
                </a:cubicBezTo>
                <a:cubicBezTo>
                  <a:pt x="19208816" y="15166491"/>
                  <a:pt x="19238209" y="15179053"/>
                  <a:pt x="19329942" y="15177676"/>
                </a:cubicBezTo>
                <a:cubicBezTo>
                  <a:pt x="19238209" y="15179053"/>
                  <a:pt x="19091865" y="15142420"/>
                  <a:pt x="19006797" y="15177676"/>
                </a:cubicBezTo>
                <a:cubicBezTo>
                  <a:pt x="18921730" y="15212932"/>
                  <a:pt x="18544923" y="15114092"/>
                  <a:pt x="18419261" y="15177676"/>
                </a:cubicBezTo>
                <a:cubicBezTo>
                  <a:pt x="18293599" y="15241260"/>
                  <a:pt x="17863900" y="15128360"/>
                  <a:pt x="17567333" y="15177676"/>
                </a:cubicBezTo>
                <a:cubicBezTo>
                  <a:pt x="17270766" y="15226992"/>
                  <a:pt x="17008041" y="15084375"/>
                  <a:pt x="16715406" y="15177676"/>
                </a:cubicBezTo>
                <a:cubicBezTo>
                  <a:pt x="16422771" y="15270977"/>
                  <a:pt x="16104486" y="15054515"/>
                  <a:pt x="15599087" y="15177676"/>
                </a:cubicBezTo>
                <a:cubicBezTo>
                  <a:pt x="15093688" y="15300837"/>
                  <a:pt x="15183909" y="15115943"/>
                  <a:pt x="15011550" y="15177676"/>
                </a:cubicBezTo>
                <a:cubicBezTo>
                  <a:pt x="15183909" y="15115943"/>
                  <a:pt x="15167040" y="15191573"/>
                  <a:pt x="15217188" y="15177676"/>
                </a:cubicBezTo>
                <a:cubicBezTo>
                  <a:pt x="15167040" y="15191573"/>
                  <a:pt x="14417387" y="15127576"/>
                  <a:pt x="14100869" y="15177676"/>
                </a:cubicBezTo>
                <a:cubicBezTo>
                  <a:pt x="13784351" y="15227776"/>
                  <a:pt x="13724430" y="15143330"/>
                  <a:pt x="13513333" y="15177676"/>
                </a:cubicBezTo>
                <a:cubicBezTo>
                  <a:pt x="13302236" y="15212022"/>
                  <a:pt x="13078195" y="15123263"/>
                  <a:pt x="12925797" y="15177676"/>
                </a:cubicBezTo>
                <a:cubicBezTo>
                  <a:pt x="12773399" y="15232089"/>
                  <a:pt x="12886026" y="15176789"/>
                  <a:pt x="12867043" y="15177676"/>
                </a:cubicBezTo>
                <a:cubicBezTo>
                  <a:pt x="12848060" y="15178563"/>
                  <a:pt x="12054972" y="15117898"/>
                  <a:pt x="11750724" y="15177676"/>
                </a:cubicBezTo>
                <a:cubicBezTo>
                  <a:pt x="11446476" y="15237454"/>
                  <a:pt x="11717052" y="15172134"/>
                  <a:pt x="11691971" y="15177676"/>
                </a:cubicBezTo>
                <a:cubicBezTo>
                  <a:pt x="11666890" y="15183218"/>
                  <a:pt x="10808814" y="15167194"/>
                  <a:pt x="10575652" y="15177676"/>
                </a:cubicBezTo>
                <a:cubicBezTo>
                  <a:pt x="10808814" y="15167194"/>
                  <a:pt x="10689194" y="15191471"/>
                  <a:pt x="10781290" y="15177676"/>
                </a:cubicBezTo>
                <a:cubicBezTo>
                  <a:pt x="10689194" y="15191471"/>
                  <a:pt x="10105265" y="15126059"/>
                  <a:pt x="9929362" y="15177676"/>
                </a:cubicBezTo>
                <a:cubicBezTo>
                  <a:pt x="9753459" y="15229293"/>
                  <a:pt x="9137070" y="15051421"/>
                  <a:pt x="8813043" y="15177676"/>
                </a:cubicBezTo>
                <a:cubicBezTo>
                  <a:pt x="8489016" y="15303931"/>
                  <a:pt x="8263450" y="15099167"/>
                  <a:pt x="7961116" y="15177676"/>
                </a:cubicBezTo>
                <a:cubicBezTo>
                  <a:pt x="7658782" y="15256185"/>
                  <a:pt x="7706221" y="15170839"/>
                  <a:pt x="7637971" y="15177676"/>
                </a:cubicBezTo>
                <a:cubicBezTo>
                  <a:pt x="7569721" y="15184513"/>
                  <a:pt x="7326687" y="15157825"/>
                  <a:pt x="7050435" y="15177676"/>
                </a:cubicBezTo>
                <a:cubicBezTo>
                  <a:pt x="6774183" y="15197527"/>
                  <a:pt x="7016641" y="15175074"/>
                  <a:pt x="6991681" y="15177676"/>
                </a:cubicBezTo>
                <a:cubicBezTo>
                  <a:pt x="6966721" y="15180278"/>
                  <a:pt x="6766558" y="15142776"/>
                  <a:pt x="6668536" y="15177676"/>
                </a:cubicBezTo>
                <a:cubicBezTo>
                  <a:pt x="6570514" y="15212576"/>
                  <a:pt x="5833590" y="15088979"/>
                  <a:pt x="5552217" y="15177676"/>
                </a:cubicBezTo>
                <a:cubicBezTo>
                  <a:pt x="5270844" y="15266373"/>
                  <a:pt x="5081807" y="15089572"/>
                  <a:pt x="4700290" y="15177676"/>
                </a:cubicBezTo>
                <a:cubicBezTo>
                  <a:pt x="5081807" y="15089572"/>
                  <a:pt x="4812608" y="15202301"/>
                  <a:pt x="4905927" y="15177676"/>
                </a:cubicBezTo>
                <a:cubicBezTo>
                  <a:pt x="4999246" y="15153051"/>
                  <a:pt x="5067813" y="15194224"/>
                  <a:pt x="5111565" y="15177676"/>
                </a:cubicBezTo>
                <a:cubicBezTo>
                  <a:pt x="5067813" y="15194224"/>
                  <a:pt x="4392199" y="15066096"/>
                  <a:pt x="3995246" y="15177676"/>
                </a:cubicBezTo>
                <a:cubicBezTo>
                  <a:pt x="4392199" y="15066096"/>
                  <a:pt x="4158830" y="15189340"/>
                  <a:pt x="4200884" y="15177676"/>
                </a:cubicBezTo>
                <a:cubicBezTo>
                  <a:pt x="4242938" y="15166012"/>
                  <a:pt x="4345199" y="15198337"/>
                  <a:pt x="4406522" y="15177676"/>
                </a:cubicBezTo>
                <a:cubicBezTo>
                  <a:pt x="4345199" y="15198337"/>
                  <a:pt x="3802095" y="15111713"/>
                  <a:pt x="3554594" y="15177676"/>
                </a:cubicBezTo>
                <a:cubicBezTo>
                  <a:pt x="3307093" y="15243639"/>
                  <a:pt x="2727456" y="15113596"/>
                  <a:pt x="2438275" y="15177676"/>
                </a:cubicBezTo>
                <a:cubicBezTo>
                  <a:pt x="2149094" y="15241756"/>
                  <a:pt x="1838724" y="15060879"/>
                  <a:pt x="1321956" y="15177676"/>
                </a:cubicBezTo>
                <a:cubicBezTo>
                  <a:pt x="805188" y="15294473"/>
                  <a:pt x="1137222" y="15151085"/>
                  <a:pt x="998812" y="15177676"/>
                </a:cubicBezTo>
                <a:cubicBezTo>
                  <a:pt x="860402" y="15204267"/>
                  <a:pt x="340839" y="15065187"/>
                  <a:pt x="0" y="15177676"/>
                </a:cubicBezTo>
                <a:cubicBezTo>
                  <a:pt x="-41462" y="14818820"/>
                  <a:pt x="14988" y="14714661"/>
                  <a:pt x="0" y="14442142"/>
                </a:cubicBezTo>
                <a:cubicBezTo>
                  <a:pt x="-14988" y="14169623"/>
                  <a:pt x="83220" y="13992824"/>
                  <a:pt x="0" y="13706609"/>
                </a:cubicBezTo>
                <a:cubicBezTo>
                  <a:pt x="-83220" y="13420394"/>
                  <a:pt x="7434" y="13629980"/>
                  <a:pt x="0" y="13578182"/>
                </a:cubicBezTo>
                <a:cubicBezTo>
                  <a:pt x="-7434" y="13526384"/>
                  <a:pt x="94784" y="12932146"/>
                  <a:pt x="0" y="12690872"/>
                </a:cubicBezTo>
                <a:cubicBezTo>
                  <a:pt x="-94784" y="12449598"/>
                  <a:pt x="40902" y="12225846"/>
                  <a:pt x="0" y="12107115"/>
                </a:cubicBezTo>
                <a:cubicBezTo>
                  <a:pt x="-40902" y="11988384"/>
                  <a:pt x="44004" y="11788347"/>
                  <a:pt x="0" y="11675135"/>
                </a:cubicBezTo>
                <a:cubicBezTo>
                  <a:pt x="-44004" y="11561923"/>
                  <a:pt x="9960" y="11596846"/>
                  <a:pt x="0" y="11546709"/>
                </a:cubicBezTo>
                <a:cubicBezTo>
                  <a:pt x="-9960" y="11496572"/>
                  <a:pt x="14454" y="11446381"/>
                  <a:pt x="0" y="11418282"/>
                </a:cubicBezTo>
                <a:cubicBezTo>
                  <a:pt x="-14454" y="11390183"/>
                  <a:pt x="30466" y="10985481"/>
                  <a:pt x="0" y="10834526"/>
                </a:cubicBezTo>
                <a:cubicBezTo>
                  <a:pt x="-30466" y="10683571"/>
                  <a:pt x="17070" y="10319310"/>
                  <a:pt x="0" y="10098992"/>
                </a:cubicBezTo>
                <a:cubicBezTo>
                  <a:pt x="-17070" y="9878674"/>
                  <a:pt x="36659" y="9650161"/>
                  <a:pt x="0" y="9515235"/>
                </a:cubicBezTo>
                <a:cubicBezTo>
                  <a:pt x="-36659" y="9380309"/>
                  <a:pt x="62662" y="8990255"/>
                  <a:pt x="0" y="8779702"/>
                </a:cubicBezTo>
                <a:cubicBezTo>
                  <a:pt x="-62662" y="8569149"/>
                  <a:pt x="13614" y="8403614"/>
                  <a:pt x="0" y="8044168"/>
                </a:cubicBezTo>
                <a:cubicBezTo>
                  <a:pt x="-13614" y="7684722"/>
                  <a:pt x="17046" y="7726199"/>
                  <a:pt x="0" y="7612188"/>
                </a:cubicBezTo>
                <a:cubicBezTo>
                  <a:pt x="-17046" y="7498177"/>
                  <a:pt x="15241" y="7310969"/>
                  <a:pt x="0" y="7180208"/>
                </a:cubicBezTo>
                <a:cubicBezTo>
                  <a:pt x="-15241" y="7049447"/>
                  <a:pt x="24041" y="6930542"/>
                  <a:pt x="0" y="6748228"/>
                </a:cubicBezTo>
                <a:cubicBezTo>
                  <a:pt x="-24041" y="6565914"/>
                  <a:pt x="95909" y="6058768"/>
                  <a:pt x="0" y="5860918"/>
                </a:cubicBezTo>
                <a:cubicBezTo>
                  <a:pt x="-95909" y="5663068"/>
                  <a:pt x="4152" y="5769160"/>
                  <a:pt x="0" y="5732491"/>
                </a:cubicBezTo>
                <a:cubicBezTo>
                  <a:pt x="-4152" y="5695822"/>
                  <a:pt x="85331" y="5247783"/>
                  <a:pt x="0" y="4996958"/>
                </a:cubicBezTo>
                <a:cubicBezTo>
                  <a:pt x="-85331" y="4746133"/>
                  <a:pt x="42393" y="4688026"/>
                  <a:pt x="0" y="4564978"/>
                </a:cubicBezTo>
                <a:cubicBezTo>
                  <a:pt x="-42393" y="4441930"/>
                  <a:pt x="13082" y="4153802"/>
                  <a:pt x="0" y="3981221"/>
                </a:cubicBezTo>
                <a:cubicBezTo>
                  <a:pt x="-13082" y="3808640"/>
                  <a:pt x="22498" y="3814941"/>
                  <a:pt x="0" y="3701018"/>
                </a:cubicBezTo>
                <a:cubicBezTo>
                  <a:pt x="-22498" y="3587095"/>
                  <a:pt x="4374" y="3376060"/>
                  <a:pt x="0" y="3269038"/>
                </a:cubicBezTo>
                <a:cubicBezTo>
                  <a:pt x="-4374" y="3162016"/>
                  <a:pt x="52084" y="2950435"/>
                  <a:pt x="0" y="2685281"/>
                </a:cubicBezTo>
                <a:cubicBezTo>
                  <a:pt x="-52084" y="2420127"/>
                  <a:pt x="13181" y="2511628"/>
                  <a:pt x="0" y="2405078"/>
                </a:cubicBezTo>
                <a:cubicBezTo>
                  <a:pt x="-13181" y="2298528"/>
                  <a:pt x="50561" y="2069339"/>
                  <a:pt x="0" y="1973098"/>
                </a:cubicBezTo>
                <a:cubicBezTo>
                  <a:pt x="-50561" y="1876857"/>
                  <a:pt x="8941" y="1875521"/>
                  <a:pt x="0" y="1844671"/>
                </a:cubicBezTo>
                <a:cubicBezTo>
                  <a:pt x="-8941" y="1813821"/>
                  <a:pt x="8260" y="1772353"/>
                  <a:pt x="0" y="1716245"/>
                </a:cubicBezTo>
                <a:cubicBezTo>
                  <a:pt x="-8260" y="1660137"/>
                  <a:pt x="57509" y="1302623"/>
                  <a:pt x="0" y="1132488"/>
                </a:cubicBezTo>
                <a:cubicBezTo>
                  <a:pt x="-57509" y="962353"/>
                  <a:pt x="20078" y="919976"/>
                  <a:pt x="0" y="852285"/>
                </a:cubicBezTo>
                <a:cubicBezTo>
                  <a:pt x="-20078" y="784594"/>
                  <a:pt x="19791" y="692963"/>
                  <a:pt x="0" y="572082"/>
                </a:cubicBezTo>
                <a:cubicBezTo>
                  <a:pt x="-19791" y="451201"/>
                  <a:pt x="11787" y="158833"/>
                  <a:pt x="0" y="0"/>
                </a:cubicBezTo>
                <a:close/>
              </a:path>
            </a:pathLst>
          </a:custGeom>
          <a:noFill/>
          <a:ln w="1270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</p:pic>
      <p:sp>
        <p:nvSpPr>
          <p:cNvPr id="1072" name="Oval 1071">
            <a:extLst>
              <a:ext uri="{FF2B5EF4-FFF2-40B4-BE49-F238E27FC236}">
                <a16:creationId xmlns:a16="http://schemas.microsoft.com/office/drawing/2014/main" id="{55F2B3A8-702F-C08E-7850-0C7CCD46EF51}"/>
              </a:ext>
            </a:extLst>
          </p:cNvPr>
          <p:cNvSpPr/>
          <p:nvPr/>
        </p:nvSpPr>
        <p:spPr>
          <a:xfrm>
            <a:off x="18261536" y="3054874"/>
            <a:ext cx="10733436" cy="2721572"/>
          </a:xfrm>
          <a:custGeom>
            <a:avLst/>
            <a:gdLst>
              <a:gd name="csX0" fmla="*/ 0 w 10733436"/>
              <a:gd name="csY0" fmla="*/ 1360786 h 2721572"/>
              <a:gd name="csX1" fmla="*/ 5366718 w 10733436"/>
              <a:gd name="csY1" fmla="*/ 0 h 2721572"/>
              <a:gd name="csX2" fmla="*/ 10733436 w 10733436"/>
              <a:gd name="csY2" fmla="*/ 1360786 h 2721572"/>
              <a:gd name="csX3" fmla="*/ 5366718 w 10733436"/>
              <a:gd name="csY3" fmla="*/ 2721572 h 2721572"/>
              <a:gd name="csX4" fmla="*/ 0 w 10733436"/>
              <a:gd name="csY4" fmla="*/ 1360786 h 27215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733436" h="2721572" extrusionOk="0">
                <a:moveTo>
                  <a:pt x="0" y="1360786"/>
                </a:moveTo>
                <a:cubicBezTo>
                  <a:pt x="-208570" y="480594"/>
                  <a:pt x="2111364" y="109366"/>
                  <a:pt x="5366718" y="0"/>
                </a:cubicBezTo>
                <a:cubicBezTo>
                  <a:pt x="8495069" y="34609"/>
                  <a:pt x="10632627" y="612450"/>
                  <a:pt x="10733436" y="1360786"/>
                </a:cubicBezTo>
                <a:cubicBezTo>
                  <a:pt x="10423727" y="2414774"/>
                  <a:pt x="8204205" y="3420610"/>
                  <a:pt x="5366718" y="2721572"/>
                </a:cubicBezTo>
                <a:cubicBezTo>
                  <a:pt x="2206641" y="2614270"/>
                  <a:pt x="183626" y="2200065"/>
                  <a:pt x="0" y="1360786"/>
                </a:cubicBezTo>
                <a:close/>
              </a:path>
            </a:pathLst>
          </a:custGeom>
          <a:noFill/>
          <a:ln w="63500">
            <a:solidFill>
              <a:srgbClr val="00B050">
                <a:alpha val="6574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62" name="Picture 1061">
            <a:extLst>
              <a:ext uri="{FF2B5EF4-FFF2-40B4-BE49-F238E27FC236}">
                <a16:creationId xmlns:a16="http://schemas.microsoft.com/office/drawing/2014/main" id="{1258B7D1-5E17-D27F-0F17-10280355FE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r="55211" b="55279"/>
          <a:stretch>
            <a:fillRect/>
          </a:stretch>
        </p:blipFill>
        <p:spPr>
          <a:xfrm>
            <a:off x="31990512" y="16071896"/>
            <a:ext cx="9037200" cy="5788480"/>
          </a:xfrm>
          <a:custGeom>
            <a:avLst/>
            <a:gdLst>
              <a:gd name="csX0" fmla="*/ 0 w 9037200"/>
              <a:gd name="csY0" fmla="*/ 0 h 5788480"/>
              <a:gd name="csX1" fmla="*/ 655197 w 9037200"/>
              <a:gd name="csY1" fmla="*/ 0 h 5788480"/>
              <a:gd name="csX2" fmla="*/ 1310394 w 9037200"/>
              <a:gd name="csY2" fmla="*/ 0 h 5788480"/>
              <a:gd name="csX3" fmla="*/ 1875219 w 9037200"/>
              <a:gd name="csY3" fmla="*/ 0 h 5788480"/>
              <a:gd name="csX4" fmla="*/ 2440044 w 9037200"/>
              <a:gd name="csY4" fmla="*/ 0 h 5788480"/>
              <a:gd name="csX5" fmla="*/ 3004869 w 9037200"/>
              <a:gd name="csY5" fmla="*/ 0 h 5788480"/>
              <a:gd name="csX6" fmla="*/ 3298578 w 9037200"/>
              <a:gd name="csY6" fmla="*/ 0 h 5788480"/>
              <a:gd name="csX7" fmla="*/ 3953775 w 9037200"/>
              <a:gd name="csY7" fmla="*/ 0 h 5788480"/>
              <a:gd name="csX8" fmla="*/ 4247484 w 9037200"/>
              <a:gd name="csY8" fmla="*/ 0 h 5788480"/>
              <a:gd name="csX9" fmla="*/ 4812309 w 9037200"/>
              <a:gd name="csY9" fmla="*/ 0 h 5788480"/>
              <a:gd name="csX10" fmla="*/ 5557878 w 9037200"/>
              <a:gd name="csY10" fmla="*/ 0 h 5788480"/>
              <a:gd name="csX11" fmla="*/ 6303447 w 9037200"/>
              <a:gd name="csY11" fmla="*/ 0 h 5788480"/>
              <a:gd name="csX12" fmla="*/ 6958644 w 9037200"/>
              <a:gd name="csY12" fmla="*/ 0 h 5788480"/>
              <a:gd name="csX13" fmla="*/ 7433097 w 9037200"/>
              <a:gd name="csY13" fmla="*/ 0 h 5788480"/>
              <a:gd name="csX14" fmla="*/ 7726806 w 9037200"/>
              <a:gd name="csY14" fmla="*/ 0 h 5788480"/>
              <a:gd name="csX15" fmla="*/ 8201259 w 9037200"/>
              <a:gd name="csY15" fmla="*/ 0 h 5788480"/>
              <a:gd name="csX16" fmla="*/ 9037200 w 9037200"/>
              <a:gd name="csY16" fmla="*/ 0 h 5788480"/>
              <a:gd name="csX17" fmla="*/ 9037200 w 9037200"/>
              <a:gd name="csY17" fmla="*/ 694618 h 5788480"/>
              <a:gd name="csX18" fmla="*/ 9037200 w 9037200"/>
              <a:gd name="csY18" fmla="*/ 1389235 h 5788480"/>
              <a:gd name="csX19" fmla="*/ 9037200 w 9037200"/>
              <a:gd name="csY19" fmla="*/ 1852314 h 5788480"/>
              <a:gd name="csX20" fmla="*/ 9037200 w 9037200"/>
              <a:gd name="csY20" fmla="*/ 2546931 h 5788480"/>
              <a:gd name="csX21" fmla="*/ 9037200 w 9037200"/>
              <a:gd name="csY21" fmla="*/ 3010010 h 5788480"/>
              <a:gd name="csX22" fmla="*/ 9037200 w 9037200"/>
              <a:gd name="csY22" fmla="*/ 3646742 h 5788480"/>
              <a:gd name="csX23" fmla="*/ 9037200 w 9037200"/>
              <a:gd name="csY23" fmla="*/ 4341360 h 5788480"/>
              <a:gd name="csX24" fmla="*/ 9037200 w 9037200"/>
              <a:gd name="csY24" fmla="*/ 4746554 h 5788480"/>
              <a:gd name="csX25" fmla="*/ 9037200 w 9037200"/>
              <a:gd name="csY25" fmla="*/ 5788480 h 5788480"/>
              <a:gd name="csX26" fmla="*/ 8291631 w 9037200"/>
              <a:gd name="csY26" fmla="*/ 5788480 h 5788480"/>
              <a:gd name="csX27" fmla="*/ 7546062 w 9037200"/>
              <a:gd name="csY27" fmla="*/ 5788480 h 5788480"/>
              <a:gd name="csX28" fmla="*/ 7071609 w 9037200"/>
              <a:gd name="csY28" fmla="*/ 5788480 h 5788480"/>
              <a:gd name="csX29" fmla="*/ 6506784 w 9037200"/>
              <a:gd name="csY29" fmla="*/ 5788480 h 5788480"/>
              <a:gd name="csX30" fmla="*/ 6122703 w 9037200"/>
              <a:gd name="csY30" fmla="*/ 5788480 h 5788480"/>
              <a:gd name="csX31" fmla="*/ 5467506 w 9037200"/>
              <a:gd name="csY31" fmla="*/ 5788480 h 5788480"/>
              <a:gd name="csX32" fmla="*/ 4721937 w 9037200"/>
              <a:gd name="csY32" fmla="*/ 5788480 h 5788480"/>
              <a:gd name="csX33" fmla="*/ 4247484 w 9037200"/>
              <a:gd name="csY33" fmla="*/ 5788480 h 5788480"/>
              <a:gd name="csX34" fmla="*/ 3501915 w 9037200"/>
              <a:gd name="csY34" fmla="*/ 5788480 h 5788480"/>
              <a:gd name="csX35" fmla="*/ 2937090 w 9037200"/>
              <a:gd name="csY35" fmla="*/ 5788480 h 5788480"/>
              <a:gd name="csX36" fmla="*/ 2191521 w 9037200"/>
              <a:gd name="csY36" fmla="*/ 5788480 h 5788480"/>
              <a:gd name="csX37" fmla="*/ 1445952 w 9037200"/>
              <a:gd name="csY37" fmla="*/ 5788480 h 5788480"/>
              <a:gd name="csX38" fmla="*/ 1061871 w 9037200"/>
              <a:gd name="csY38" fmla="*/ 5788480 h 5788480"/>
              <a:gd name="csX39" fmla="*/ 587418 w 9037200"/>
              <a:gd name="csY39" fmla="*/ 5788480 h 5788480"/>
              <a:gd name="csX40" fmla="*/ 0 w 9037200"/>
              <a:gd name="csY40" fmla="*/ 5788480 h 5788480"/>
              <a:gd name="csX41" fmla="*/ 0 w 9037200"/>
              <a:gd name="csY41" fmla="*/ 5209632 h 5788480"/>
              <a:gd name="csX42" fmla="*/ 0 w 9037200"/>
              <a:gd name="csY42" fmla="*/ 4804438 h 5788480"/>
              <a:gd name="csX43" fmla="*/ 0 w 9037200"/>
              <a:gd name="csY43" fmla="*/ 4399245 h 5788480"/>
              <a:gd name="csX44" fmla="*/ 0 w 9037200"/>
              <a:gd name="csY44" fmla="*/ 3704627 h 5788480"/>
              <a:gd name="csX45" fmla="*/ 0 w 9037200"/>
              <a:gd name="csY45" fmla="*/ 3183664 h 5788480"/>
              <a:gd name="csX46" fmla="*/ 0 w 9037200"/>
              <a:gd name="csY46" fmla="*/ 2489046 h 5788480"/>
              <a:gd name="csX47" fmla="*/ 0 w 9037200"/>
              <a:gd name="csY47" fmla="*/ 1968083 h 5788480"/>
              <a:gd name="csX48" fmla="*/ 0 w 9037200"/>
              <a:gd name="csY48" fmla="*/ 1331350 h 5788480"/>
              <a:gd name="csX49" fmla="*/ 0 w 9037200"/>
              <a:gd name="csY49" fmla="*/ 868272 h 5788480"/>
              <a:gd name="csX50" fmla="*/ 0 w 9037200"/>
              <a:gd name="csY50" fmla="*/ 0 h 57884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9037200" h="5788480" fill="none" extrusionOk="0">
                <a:moveTo>
                  <a:pt x="0" y="0"/>
                </a:moveTo>
                <a:cubicBezTo>
                  <a:pt x="318880" y="-7576"/>
                  <a:pt x="378659" y="55345"/>
                  <a:pt x="655197" y="0"/>
                </a:cubicBezTo>
                <a:cubicBezTo>
                  <a:pt x="931735" y="-55345"/>
                  <a:pt x="1084376" y="77429"/>
                  <a:pt x="1310394" y="0"/>
                </a:cubicBezTo>
                <a:cubicBezTo>
                  <a:pt x="1536412" y="-77429"/>
                  <a:pt x="1726937" y="51598"/>
                  <a:pt x="1875219" y="0"/>
                </a:cubicBezTo>
                <a:cubicBezTo>
                  <a:pt x="2023501" y="-51598"/>
                  <a:pt x="2322395" y="39902"/>
                  <a:pt x="2440044" y="0"/>
                </a:cubicBezTo>
                <a:cubicBezTo>
                  <a:pt x="2557694" y="-39902"/>
                  <a:pt x="2834735" y="62566"/>
                  <a:pt x="3004869" y="0"/>
                </a:cubicBezTo>
                <a:cubicBezTo>
                  <a:pt x="3175003" y="-62566"/>
                  <a:pt x="3165933" y="17531"/>
                  <a:pt x="3298578" y="0"/>
                </a:cubicBezTo>
                <a:cubicBezTo>
                  <a:pt x="3431223" y="-17531"/>
                  <a:pt x="3699394" y="21349"/>
                  <a:pt x="3953775" y="0"/>
                </a:cubicBezTo>
                <a:cubicBezTo>
                  <a:pt x="4208156" y="-21349"/>
                  <a:pt x="4126657" y="31172"/>
                  <a:pt x="4247484" y="0"/>
                </a:cubicBezTo>
                <a:cubicBezTo>
                  <a:pt x="4368311" y="-31172"/>
                  <a:pt x="4697842" y="54898"/>
                  <a:pt x="4812309" y="0"/>
                </a:cubicBezTo>
                <a:cubicBezTo>
                  <a:pt x="4926777" y="-54898"/>
                  <a:pt x="5323769" y="42351"/>
                  <a:pt x="5557878" y="0"/>
                </a:cubicBezTo>
                <a:cubicBezTo>
                  <a:pt x="5791987" y="-42351"/>
                  <a:pt x="5979095" y="22056"/>
                  <a:pt x="6303447" y="0"/>
                </a:cubicBezTo>
                <a:cubicBezTo>
                  <a:pt x="6627799" y="-22056"/>
                  <a:pt x="6787066" y="12118"/>
                  <a:pt x="6958644" y="0"/>
                </a:cubicBezTo>
                <a:cubicBezTo>
                  <a:pt x="7130222" y="-12118"/>
                  <a:pt x="7313297" y="7321"/>
                  <a:pt x="7433097" y="0"/>
                </a:cubicBezTo>
                <a:cubicBezTo>
                  <a:pt x="7552897" y="-7321"/>
                  <a:pt x="7657890" y="32229"/>
                  <a:pt x="7726806" y="0"/>
                </a:cubicBezTo>
                <a:cubicBezTo>
                  <a:pt x="7795722" y="-32229"/>
                  <a:pt x="8078133" y="7006"/>
                  <a:pt x="8201259" y="0"/>
                </a:cubicBezTo>
                <a:cubicBezTo>
                  <a:pt x="8324385" y="-7006"/>
                  <a:pt x="8809249" y="72549"/>
                  <a:pt x="9037200" y="0"/>
                </a:cubicBezTo>
                <a:cubicBezTo>
                  <a:pt x="9052094" y="258856"/>
                  <a:pt x="8962925" y="352443"/>
                  <a:pt x="9037200" y="694618"/>
                </a:cubicBezTo>
                <a:cubicBezTo>
                  <a:pt x="9111475" y="1036793"/>
                  <a:pt x="9013914" y="1202357"/>
                  <a:pt x="9037200" y="1389235"/>
                </a:cubicBezTo>
                <a:cubicBezTo>
                  <a:pt x="9060486" y="1576113"/>
                  <a:pt x="8989851" y="1718431"/>
                  <a:pt x="9037200" y="1852314"/>
                </a:cubicBezTo>
                <a:cubicBezTo>
                  <a:pt x="9084549" y="1986197"/>
                  <a:pt x="8992817" y="2227800"/>
                  <a:pt x="9037200" y="2546931"/>
                </a:cubicBezTo>
                <a:cubicBezTo>
                  <a:pt x="9081583" y="2866062"/>
                  <a:pt x="8994291" y="2840951"/>
                  <a:pt x="9037200" y="3010010"/>
                </a:cubicBezTo>
                <a:cubicBezTo>
                  <a:pt x="9080109" y="3179069"/>
                  <a:pt x="9004906" y="3368939"/>
                  <a:pt x="9037200" y="3646742"/>
                </a:cubicBezTo>
                <a:cubicBezTo>
                  <a:pt x="9069494" y="3924545"/>
                  <a:pt x="8967532" y="4082825"/>
                  <a:pt x="9037200" y="4341360"/>
                </a:cubicBezTo>
                <a:cubicBezTo>
                  <a:pt x="9106868" y="4599895"/>
                  <a:pt x="8997220" y="4554188"/>
                  <a:pt x="9037200" y="4746554"/>
                </a:cubicBezTo>
                <a:cubicBezTo>
                  <a:pt x="9077180" y="4938920"/>
                  <a:pt x="8960985" y="5285825"/>
                  <a:pt x="9037200" y="5788480"/>
                </a:cubicBezTo>
                <a:cubicBezTo>
                  <a:pt x="8867623" y="5823889"/>
                  <a:pt x="8594297" y="5763990"/>
                  <a:pt x="8291631" y="5788480"/>
                </a:cubicBezTo>
                <a:cubicBezTo>
                  <a:pt x="7988965" y="5812970"/>
                  <a:pt x="7709337" y="5758658"/>
                  <a:pt x="7546062" y="5788480"/>
                </a:cubicBezTo>
                <a:cubicBezTo>
                  <a:pt x="7382787" y="5818302"/>
                  <a:pt x="7182674" y="5745259"/>
                  <a:pt x="7071609" y="5788480"/>
                </a:cubicBezTo>
                <a:cubicBezTo>
                  <a:pt x="6960544" y="5831701"/>
                  <a:pt x="6659315" y="5752449"/>
                  <a:pt x="6506784" y="5788480"/>
                </a:cubicBezTo>
                <a:cubicBezTo>
                  <a:pt x="6354254" y="5824511"/>
                  <a:pt x="6310213" y="5782807"/>
                  <a:pt x="6122703" y="5788480"/>
                </a:cubicBezTo>
                <a:cubicBezTo>
                  <a:pt x="5935193" y="5794153"/>
                  <a:pt x="5646310" y="5755577"/>
                  <a:pt x="5467506" y="5788480"/>
                </a:cubicBezTo>
                <a:cubicBezTo>
                  <a:pt x="5288702" y="5821383"/>
                  <a:pt x="4890956" y="5708327"/>
                  <a:pt x="4721937" y="5788480"/>
                </a:cubicBezTo>
                <a:cubicBezTo>
                  <a:pt x="4552918" y="5868633"/>
                  <a:pt x="4388109" y="5749025"/>
                  <a:pt x="4247484" y="5788480"/>
                </a:cubicBezTo>
                <a:cubicBezTo>
                  <a:pt x="4106859" y="5827935"/>
                  <a:pt x="3835623" y="5721266"/>
                  <a:pt x="3501915" y="5788480"/>
                </a:cubicBezTo>
                <a:cubicBezTo>
                  <a:pt x="3168207" y="5855694"/>
                  <a:pt x="3062590" y="5729013"/>
                  <a:pt x="2937090" y="5788480"/>
                </a:cubicBezTo>
                <a:cubicBezTo>
                  <a:pt x="2811591" y="5847947"/>
                  <a:pt x="2480917" y="5746090"/>
                  <a:pt x="2191521" y="5788480"/>
                </a:cubicBezTo>
                <a:cubicBezTo>
                  <a:pt x="1902125" y="5830870"/>
                  <a:pt x="1714857" y="5755698"/>
                  <a:pt x="1445952" y="5788480"/>
                </a:cubicBezTo>
                <a:cubicBezTo>
                  <a:pt x="1177047" y="5821262"/>
                  <a:pt x="1146577" y="5747935"/>
                  <a:pt x="1061871" y="5788480"/>
                </a:cubicBezTo>
                <a:cubicBezTo>
                  <a:pt x="977165" y="5829025"/>
                  <a:pt x="796544" y="5786598"/>
                  <a:pt x="587418" y="5788480"/>
                </a:cubicBezTo>
                <a:cubicBezTo>
                  <a:pt x="378292" y="5790362"/>
                  <a:pt x="194552" y="5764741"/>
                  <a:pt x="0" y="5788480"/>
                </a:cubicBezTo>
                <a:cubicBezTo>
                  <a:pt x="-20876" y="5652674"/>
                  <a:pt x="7019" y="5340619"/>
                  <a:pt x="0" y="5209632"/>
                </a:cubicBezTo>
                <a:cubicBezTo>
                  <a:pt x="-7019" y="5078645"/>
                  <a:pt x="7869" y="4939984"/>
                  <a:pt x="0" y="4804438"/>
                </a:cubicBezTo>
                <a:cubicBezTo>
                  <a:pt x="-7869" y="4668892"/>
                  <a:pt x="38192" y="4563631"/>
                  <a:pt x="0" y="4399245"/>
                </a:cubicBezTo>
                <a:cubicBezTo>
                  <a:pt x="-38192" y="4234859"/>
                  <a:pt x="21692" y="3992405"/>
                  <a:pt x="0" y="3704627"/>
                </a:cubicBezTo>
                <a:cubicBezTo>
                  <a:pt x="-21692" y="3416849"/>
                  <a:pt x="8215" y="3351525"/>
                  <a:pt x="0" y="3183664"/>
                </a:cubicBezTo>
                <a:cubicBezTo>
                  <a:pt x="-8215" y="3015803"/>
                  <a:pt x="78532" y="2743825"/>
                  <a:pt x="0" y="2489046"/>
                </a:cubicBezTo>
                <a:cubicBezTo>
                  <a:pt x="-78532" y="2234267"/>
                  <a:pt x="58487" y="2077255"/>
                  <a:pt x="0" y="1968083"/>
                </a:cubicBezTo>
                <a:cubicBezTo>
                  <a:pt x="-58487" y="1858911"/>
                  <a:pt x="46600" y="1488918"/>
                  <a:pt x="0" y="1331350"/>
                </a:cubicBezTo>
                <a:cubicBezTo>
                  <a:pt x="-46600" y="1173782"/>
                  <a:pt x="33195" y="1034954"/>
                  <a:pt x="0" y="868272"/>
                </a:cubicBezTo>
                <a:cubicBezTo>
                  <a:pt x="-33195" y="701590"/>
                  <a:pt x="55248" y="354093"/>
                  <a:pt x="0" y="0"/>
                </a:cubicBezTo>
                <a:close/>
              </a:path>
              <a:path w="9037200" h="5788480" stroke="0" extrusionOk="0">
                <a:moveTo>
                  <a:pt x="0" y="0"/>
                </a:moveTo>
                <a:cubicBezTo>
                  <a:pt x="118270" y="-814"/>
                  <a:pt x="355022" y="11150"/>
                  <a:pt x="474453" y="0"/>
                </a:cubicBezTo>
                <a:cubicBezTo>
                  <a:pt x="593884" y="-11150"/>
                  <a:pt x="666584" y="2468"/>
                  <a:pt x="768162" y="0"/>
                </a:cubicBezTo>
                <a:cubicBezTo>
                  <a:pt x="869740" y="-2468"/>
                  <a:pt x="1270903" y="86536"/>
                  <a:pt x="1513731" y="0"/>
                </a:cubicBezTo>
                <a:cubicBezTo>
                  <a:pt x="1756559" y="-86536"/>
                  <a:pt x="1823985" y="43088"/>
                  <a:pt x="1988184" y="0"/>
                </a:cubicBezTo>
                <a:cubicBezTo>
                  <a:pt x="2152383" y="-43088"/>
                  <a:pt x="2335673" y="36404"/>
                  <a:pt x="2462637" y="0"/>
                </a:cubicBezTo>
                <a:cubicBezTo>
                  <a:pt x="2589601" y="-36404"/>
                  <a:pt x="2887006" y="63601"/>
                  <a:pt x="3208206" y="0"/>
                </a:cubicBezTo>
                <a:cubicBezTo>
                  <a:pt x="3529406" y="-63601"/>
                  <a:pt x="3455270" y="39333"/>
                  <a:pt x="3592287" y="0"/>
                </a:cubicBezTo>
                <a:cubicBezTo>
                  <a:pt x="3729304" y="-39333"/>
                  <a:pt x="3972858" y="59427"/>
                  <a:pt x="4337856" y="0"/>
                </a:cubicBezTo>
                <a:cubicBezTo>
                  <a:pt x="4702854" y="-59427"/>
                  <a:pt x="4842918" y="31100"/>
                  <a:pt x="5083425" y="0"/>
                </a:cubicBezTo>
                <a:cubicBezTo>
                  <a:pt x="5323932" y="-31100"/>
                  <a:pt x="5382477" y="17662"/>
                  <a:pt x="5648250" y="0"/>
                </a:cubicBezTo>
                <a:cubicBezTo>
                  <a:pt x="5914023" y="-17662"/>
                  <a:pt x="6190378" y="61537"/>
                  <a:pt x="6393819" y="0"/>
                </a:cubicBezTo>
                <a:cubicBezTo>
                  <a:pt x="6597260" y="-61537"/>
                  <a:pt x="6685963" y="30790"/>
                  <a:pt x="6868272" y="0"/>
                </a:cubicBezTo>
                <a:cubicBezTo>
                  <a:pt x="7050581" y="-30790"/>
                  <a:pt x="7142523" y="5350"/>
                  <a:pt x="7342725" y="0"/>
                </a:cubicBezTo>
                <a:cubicBezTo>
                  <a:pt x="7542927" y="-5350"/>
                  <a:pt x="7833535" y="10279"/>
                  <a:pt x="7997922" y="0"/>
                </a:cubicBezTo>
                <a:cubicBezTo>
                  <a:pt x="8162309" y="-10279"/>
                  <a:pt x="8255378" y="22548"/>
                  <a:pt x="8472375" y="0"/>
                </a:cubicBezTo>
                <a:cubicBezTo>
                  <a:pt x="8689372" y="-22548"/>
                  <a:pt x="8759825" y="56544"/>
                  <a:pt x="9037200" y="0"/>
                </a:cubicBezTo>
                <a:cubicBezTo>
                  <a:pt x="9046098" y="205704"/>
                  <a:pt x="9036509" y="451910"/>
                  <a:pt x="9037200" y="694618"/>
                </a:cubicBezTo>
                <a:cubicBezTo>
                  <a:pt x="9037891" y="937326"/>
                  <a:pt x="9036486" y="1013820"/>
                  <a:pt x="9037200" y="1331350"/>
                </a:cubicBezTo>
                <a:cubicBezTo>
                  <a:pt x="9037914" y="1648880"/>
                  <a:pt x="9027586" y="1680843"/>
                  <a:pt x="9037200" y="1968083"/>
                </a:cubicBezTo>
                <a:cubicBezTo>
                  <a:pt x="9046814" y="2255323"/>
                  <a:pt x="9003009" y="2229824"/>
                  <a:pt x="9037200" y="2373277"/>
                </a:cubicBezTo>
                <a:cubicBezTo>
                  <a:pt x="9071391" y="2516730"/>
                  <a:pt x="8986712" y="2631762"/>
                  <a:pt x="9037200" y="2836355"/>
                </a:cubicBezTo>
                <a:cubicBezTo>
                  <a:pt x="9087688" y="3040948"/>
                  <a:pt x="8996566" y="3179400"/>
                  <a:pt x="9037200" y="3473088"/>
                </a:cubicBezTo>
                <a:cubicBezTo>
                  <a:pt x="9077834" y="3766776"/>
                  <a:pt x="9032897" y="3831022"/>
                  <a:pt x="9037200" y="3994051"/>
                </a:cubicBezTo>
                <a:cubicBezTo>
                  <a:pt x="9041503" y="4157080"/>
                  <a:pt x="9019173" y="4344425"/>
                  <a:pt x="9037200" y="4457130"/>
                </a:cubicBezTo>
                <a:cubicBezTo>
                  <a:pt x="9055227" y="4569835"/>
                  <a:pt x="8966434" y="4849041"/>
                  <a:pt x="9037200" y="5093862"/>
                </a:cubicBezTo>
                <a:cubicBezTo>
                  <a:pt x="9107966" y="5338683"/>
                  <a:pt x="9005823" y="5441843"/>
                  <a:pt x="9037200" y="5788480"/>
                </a:cubicBezTo>
                <a:cubicBezTo>
                  <a:pt x="8805204" y="5797606"/>
                  <a:pt x="8660322" y="5748900"/>
                  <a:pt x="8472375" y="5788480"/>
                </a:cubicBezTo>
                <a:cubicBezTo>
                  <a:pt x="8284429" y="5828060"/>
                  <a:pt x="8268251" y="5771680"/>
                  <a:pt x="8088294" y="5788480"/>
                </a:cubicBezTo>
                <a:cubicBezTo>
                  <a:pt x="7908337" y="5805280"/>
                  <a:pt x="7706262" y="5758965"/>
                  <a:pt x="7433097" y="5788480"/>
                </a:cubicBezTo>
                <a:cubicBezTo>
                  <a:pt x="7159932" y="5817995"/>
                  <a:pt x="7228307" y="5754454"/>
                  <a:pt x="7049016" y="5788480"/>
                </a:cubicBezTo>
                <a:cubicBezTo>
                  <a:pt x="6869725" y="5822506"/>
                  <a:pt x="6609484" y="5753258"/>
                  <a:pt x="6393819" y="5788480"/>
                </a:cubicBezTo>
                <a:cubicBezTo>
                  <a:pt x="6178154" y="5823702"/>
                  <a:pt x="6190541" y="5772007"/>
                  <a:pt x="6100110" y="5788480"/>
                </a:cubicBezTo>
                <a:cubicBezTo>
                  <a:pt x="6009679" y="5804953"/>
                  <a:pt x="5702187" y="5754586"/>
                  <a:pt x="5444913" y="5788480"/>
                </a:cubicBezTo>
                <a:cubicBezTo>
                  <a:pt x="5187639" y="5822374"/>
                  <a:pt x="5196619" y="5784051"/>
                  <a:pt x="5060832" y="5788480"/>
                </a:cubicBezTo>
                <a:cubicBezTo>
                  <a:pt x="4925045" y="5792909"/>
                  <a:pt x="4841034" y="5756045"/>
                  <a:pt x="4767123" y="5788480"/>
                </a:cubicBezTo>
                <a:cubicBezTo>
                  <a:pt x="4693212" y="5820915"/>
                  <a:pt x="4560941" y="5759517"/>
                  <a:pt x="4383042" y="5788480"/>
                </a:cubicBezTo>
                <a:cubicBezTo>
                  <a:pt x="4205143" y="5817443"/>
                  <a:pt x="3931460" y="5731508"/>
                  <a:pt x="3727845" y="5788480"/>
                </a:cubicBezTo>
                <a:cubicBezTo>
                  <a:pt x="3524230" y="5845452"/>
                  <a:pt x="3483616" y="5759497"/>
                  <a:pt x="3343764" y="5788480"/>
                </a:cubicBezTo>
                <a:cubicBezTo>
                  <a:pt x="3203912" y="5817463"/>
                  <a:pt x="3138948" y="5777590"/>
                  <a:pt x="3050055" y="5788480"/>
                </a:cubicBezTo>
                <a:cubicBezTo>
                  <a:pt x="2961162" y="5799370"/>
                  <a:pt x="2807513" y="5779687"/>
                  <a:pt x="2665974" y="5788480"/>
                </a:cubicBezTo>
                <a:cubicBezTo>
                  <a:pt x="2524435" y="5797273"/>
                  <a:pt x="2383108" y="5757472"/>
                  <a:pt x="2191521" y="5788480"/>
                </a:cubicBezTo>
                <a:cubicBezTo>
                  <a:pt x="1999934" y="5819488"/>
                  <a:pt x="1824614" y="5783740"/>
                  <a:pt x="1626696" y="5788480"/>
                </a:cubicBezTo>
                <a:cubicBezTo>
                  <a:pt x="1428778" y="5793220"/>
                  <a:pt x="1402755" y="5751841"/>
                  <a:pt x="1242615" y="5788480"/>
                </a:cubicBezTo>
                <a:cubicBezTo>
                  <a:pt x="1082475" y="5825119"/>
                  <a:pt x="701046" y="5763750"/>
                  <a:pt x="497046" y="5788480"/>
                </a:cubicBezTo>
                <a:cubicBezTo>
                  <a:pt x="293046" y="5813210"/>
                  <a:pt x="159790" y="5744746"/>
                  <a:pt x="0" y="5788480"/>
                </a:cubicBezTo>
                <a:cubicBezTo>
                  <a:pt x="-35407" y="5518739"/>
                  <a:pt x="70137" y="5390585"/>
                  <a:pt x="0" y="5093862"/>
                </a:cubicBezTo>
                <a:cubicBezTo>
                  <a:pt x="-70137" y="4797139"/>
                  <a:pt x="66426" y="4716375"/>
                  <a:pt x="0" y="4515014"/>
                </a:cubicBezTo>
                <a:cubicBezTo>
                  <a:pt x="-66426" y="4313653"/>
                  <a:pt x="28019" y="4091975"/>
                  <a:pt x="0" y="3936166"/>
                </a:cubicBezTo>
                <a:cubicBezTo>
                  <a:pt x="-28019" y="3780357"/>
                  <a:pt x="851" y="3595964"/>
                  <a:pt x="0" y="3415203"/>
                </a:cubicBezTo>
                <a:cubicBezTo>
                  <a:pt x="-851" y="3234442"/>
                  <a:pt x="55594" y="3008021"/>
                  <a:pt x="0" y="2778470"/>
                </a:cubicBezTo>
                <a:cubicBezTo>
                  <a:pt x="-55594" y="2548919"/>
                  <a:pt x="24328" y="2444912"/>
                  <a:pt x="0" y="2199622"/>
                </a:cubicBezTo>
                <a:cubicBezTo>
                  <a:pt x="-24328" y="1954332"/>
                  <a:pt x="60711" y="1845426"/>
                  <a:pt x="0" y="1505005"/>
                </a:cubicBezTo>
                <a:cubicBezTo>
                  <a:pt x="-60711" y="1164584"/>
                  <a:pt x="19083" y="1133406"/>
                  <a:pt x="0" y="810387"/>
                </a:cubicBezTo>
                <a:cubicBezTo>
                  <a:pt x="-19083" y="487368"/>
                  <a:pt x="71582" y="221752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</p:pic>
      <p:pic>
        <p:nvPicPr>
          <p:cNvPr id="1061" name="Picture 1060">
            <a:extLst>
              <a:ext uri="{FF2B5EF4-FFF2-40B4-BE49-F238E27FC236}">
                <a16:creationId xmlns:a16="http://schemas.microsoft.com/office/drawing/2014/main" id="{555198C3-14A0-8D76-CAAA-82F753DEC6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r="40002" b="55279"/>
          <a:stretch>
            <a:fillRect/>
          </a:stretch>
        </p:blipFill>
        <p:spPr>
          <a:xfrm>
            <a:off x="17399331" y="16054058"/>
            <a:ext cx="14407799" cy="5788481"/>
          </a:xfrm>
          <a:custGeom>
            <a:avLst/>
            <a:gdLst>
              <a:gd name="csX0" fmla="*/ 0 w 14407799"/>
              <a:gd name="csY0" fmla="*/ 0 h 5788481"/>
              <a:gd name="csX1" fmla="*/ 864468 w 14407799"/>
              <a:gd name="csY1" fmla="*/ 0 h 5788481"/>
              <a:gd name="csX2" fmla="*/ 1008546 w 14407799"/>
              <a:gd name="csY2" fmla="*/ 0 h 5788481"/>
              <a:gd name="csX3" fmla="*/ 1873014 w 14407799"/>
              <a:gd name="csY3" fmla="*/ 0 h 5788481"/>
              <a:gd name="csX4" fmla="*/ 2017092 w 14407799"/>
              <a:gd name="csY4" fmla="*/ 0 h 5788481"/>
              <a:gd name="csX5" fmla="*/ 2593404 w 14407799"/>
              <a:gd name="csY5" fmla="*/ 0 h 5788481"/>
              <a:gd name="csX6" fmla="*/ 2881560 w 14407799"/>
              <a:gd name="csY6" fmla="*/ 0 h 5788481"/>
              <a:gd name="csX7" fmla="*/ 3169716 w 14407799"/>
              <a:gd name="csY7" fmla="*/ 0 h 5788481"/>
              <a:gd name="csX8" fmla="*/ 3457872 w 14407799"/>
              <a:gd name="csY8" fmla="*/ 0 h 5788481"/>
              <a:gd name="csX9" fmla="*/ 3746028 w 14407799"/>
              <a:gd name="csY9" fmla="*/ 0 h 5788481"/>
              <a:gd name="csX10" fmla="*/ 4178262 w 14407799"/>
              <a:gd name="csY10" fmla="*/ 0 h 5788481"/>
              <a:gd name="csX11" fmla="*/ 4466418 w 14407799"/>
              <a:gd name="csY11" fmla="*/ 0 h 5788481"/>
              <a:gd name="csX12" fmla="*/ 4898652 w 14407799"/>
              <a:gd name="csY12" fmla="*/ 0 h 5788481"/>
              <a:gd name="csX13" fmla="*/ 5619042 w 14407799"/>
              <a:gd name="csY13" fmla="*/ 0 h 5788481"/>
              <a:gd name="csX14" fmla="*/ 5907198 w 14407799"/>
              <a:gd name="csY14" fmla="*/ 0 h 5788481"/>
              <a:gd name="csX15" fmla="*/ 6051276 w 14407799"/>
              <a:gd name="csY15" fmla="*/ 0 h 5788481"/>
              <a:gd name="csX16" fmla="*/ 6915744 w 14407799"/>
              <a:gd name="csY16" fmla="*/ 0 h 5788481"/>
              <a:gd name="csX17" fmla="*/ 7059822 w 14407799"/>
              <a:gd name="csY17" fmla="*/ 0 h 5788481"/>
              <a:gd name="csX18" fmla="*/ 7636133 w 14407799"/>
              <a:gd name="csY18" fmla="*/ 0 h 5788481"/>
              <a:gd name="csX19" fmla="*/ 7780211 w 14407799"/>
              <a:gd name="csY19" fmla="*/ 0 h 5788481"/>
              <a:gd name="csX20" fmla="*/ 8500601 w 14407799"/>
              <a:gd name="csY20" fmla="*/ 0 h 5788481"/>
              <a:gd name="csX21" fmla="*/ 9076913 w 14407799"/>
              <a:gd name="csY21" fmla="*/ 0 h 5788481"/>
              <a:gd name="csX22" fmla="*/ 9797303 w 14407799"/>
              <a:gd name="csY22" fmla="*/ 0 h 5788481"/>
              <a:gd name="csX23" fmla="*/ 10373615 w 14407799"/>
              <a:gd name="csY23" fmla="*/ 0 h 5788481"/>
              <a:gd name="csX24" fmla="*/ 11094005 w 14407799"/>
              <a:gd name="csY24" fmla="*/ 0 h 5788481"/>
              <a:gd name="csX25" fmla="*/ 11814395 w 14407799"/>
              <a:gd name="csY25" fmla="*/ 0 h 5788481"/>
              <a:gd name="csX26" fmla="*/ 12678863 w 14407799"/>
              <a:gd name="csY26" fmla="*/ 0 h 5788481"/>
              <a:gd name="csX27" fmla="*/ 12822941 w 14407799"/>
              <a:gd name="csY27" fmla="*/ 0 h 5788481"/>
              <a:gd name="csX28" fmla="*/ 12967019 w 14407799"/>
              <a:gd name="csY28" fmla="*/ 0 h 5788481"/>
              <a:gd name="csX29" fmla="*/ 13831487 w 14407799"/>
              <a:gd name="csY29" fmla="*/ 0 h 5788481"/>
              <a:gd name="csX30" fmla="*/ 14407799 w 14407799"/>
              <a:gd name="csY30" fmla="*/ 0 h 5788481"/>
              <a:gd name="csX31" fmla="*/ 14407799 w 14407799"/>
              <a:gd name="csY31" fmla="*/ 694618 h 5788481"/>
              <a:gd name="csX32" fmla="*/ 14407799 w 14407799"/>
              <a:gd name="csY32" fmla="*/ 1099811 h 5788481"/>
              <a:gd name="csX33" fmla="*/ 14407799 w 14407799"/>
              <a:gd name="csY33" fmla="*/ 1620775 h 5788481"/>
              <a:gd name="csX34" fmla="*/ 14407799 w 14407799"/>
              <a:gd name="csY34" fmla="*/ 2199623 h 5788481"/>
              <a:gd name="csX35" fmla="*/ 14407799 w 14407799"/>
              <a:gd name="csY35" fmla="*/ 2836356 h 5788481"/>
              <a:gd name="csX36" fmla="*/ 14407799 w 14407799"/>
              <a:gd name="csY36" fmla="*/ 3473089 h 5788481"/>
              <a:gd name="csX37" fmla="*/ 14407799 w 14407799"/>
              <a:gd name="csY37" fmla="*/ 4167706 h 5788481"/>
              <a:gd name="csX38" fmla="*/ 14407799 w 14407799"/>
              <a:gd name="csY38" fmla="*/ 4746554 h 5788481"/>
              <a:gd name="csX39" fmla="*/ 14407799 w 14407799"/>
              <a:gd name="csY39" fmla="*/ 5151748 h 5788481"/>
              <a:gd name="csX40" fmla="*/ 14407799 w 14407799"/>
              <a:gd name="csY40" fmla="*/ 5788481 h 5788481"/>
              <a:gd name="csX41" fmla="*/ 13831487 w 14407799"/>
              <a:gd name="csY41" fmla="*/ 5788481 h 5788481"/>
              <a:gd name="csX42" fmla="*/ 13255175 w 14407799"/>
              <a:gd name="csY42" fmla="*/ 5788481 h 5788481"/>
              <a:gd name="csX43" fmla="*/ 12822941 w 14407799"/>
              <a:gd name="csY43" fmla="*/ 5788481 h 5788481"/>
              <a:gd name="csX44" fmla="*/ 11958473 w 14407799"/>
              <a:gd name="csY44" fmla="*/ 5788481 h 5788481"/>
              <a:gd name="csX45" fmla="*/ 11382161 w 14407799"/>
              <a:gd name="csY45" fmla="*/ 5788481 h 5788481"/>
              <a:gd name="csX46" fmla="*/ 11094005 w 14407799"/>
              <a:gd name="csY46" fmla="*/ 5788481 h 5788481"/>
              <a:gd name="csX47" fmla="*/ 10805849 w 14407799"/>
              <a:gd name="csY47" fmla="*/ 5788481 h 5788481"/>
              <a:gd name="csX48" fmla="*/ 10661771 w 14407799"/>
              <a:gd name="csY48" fmla="*/ 5788481 h 5788481"/>
              <a:gd name="csX49" fmla="*/ 10085459 w 14407799"/>
              <a:gd name="csY49" fmla="*/ 5788481 h 5788481"/>
              <a:gd name="csX50" fmla="*/ 9797303 w 14407799"/>
              <a:gd name="csY50" fmla="*/ 5788481 h 5788481"/>
              <a:gd name="csX51" fmla="*/ 8932835 w 14407799"/>
              <a:gd name="csY51" fmla="*/ 5788481 h 5788481"/>
              <a:gd name="csX52" fmla="*/ 8212445 w 14407799"/>
              <a:gd name="csY52" fmla="*/ 5788481 h 5788481"/>
              <a:gd name="csX53" fmla="*/ 7780211 w 14407799"/>
              <a:gd name="csY53" fmla="*/ 5788481 h 5788481"/>
              <a:gd name="csX54" fmla="*/ 6915744 w 14407799"/>
              <a:gd name="csY54" fmla="*/ 5788481 h 5788481"/>
              <a:gd name="csX55" fmla="*/ 6339432 w 14407799"/>
              <a:gd name="csY55" fmla="*/ 5788481 h 5788481"/>
              <a:gd name="csX56" fmla="*/ 6051276 w 14407799"/>
              <a:gd name="csY56" fmla="*/ 5788481 h 5788481"/>
              <a:gd name="csX57" fmla="*/ 5186808 w 14407799"/>
              <a:gd name="csY57" fmla="*/ 5788481 h 5788481"/>
              <a:gd name="csX58" fmla="*/ 4898652 w 14407799"/>
              <a:gd name="csY58" fmla="*/ 5788481 h 5788481"/>
              <a:gd name="csX59" fmla="*/ 4610496 w 14407799"/>
              <a:gd name="csY59" fmla="*/ 5788481 h 5788481"/>
              <a:gd name="csX60" fmla="*/ 4034184 w 14407799"/>
              <a:gd name="csY60" fmla="*/ 5788481 h 5788481"/>
              <a:gd name="csX61" fmla="*/ 3313794 w 14407799"/>
              <a:gd name="csY61" fmla="*/ 5788481 h 5788481"/>
              <a:gd name="csX62" fmla="*/ 2449326 w 14407799"/>
              <a:gd name="csY62" fmla="*/ 5788481 h 5788481"/>
              <a:gd name="csX63" fmla="*/ 2161170 w 14407799"/>
              <a:gd name="csY63" fmla="*/ 5788481 h 5788481"/>
              <a:gd name="csX64" fmla="*/ 2017092 w 14407799"/>
              <a:gd name="csY64" fmla="*/ 5788481 h 5788481"/>
              <a:gd name="csX65" fmla="*/ 1152624 w 14407799"/>
              <a:gd name="csY65" fmla="*/ 5788481 h 5788481"/>
              <a:gd name="csX66" fmla="*/ 864468 w 14407799"/>
              <a:gd name="csY66" fmla="*/ 5788481 h 5788481"/>
              <a:gd name="csX67" fmla="*/ 720390 w 14407799"/>
              <a:gd name="csY67" fmla="*/ 5788481 h 5788481"/>
              <a:gd name="csX68" fmla="*/ 0 w 14407799"/>
              <a:gd name="csY68" fmla="*/ 5788481 h 5788481"/>
              <a:gd name="csX69" fmla="*/ 0 w 14407799"/>
              <a:gd name="csY69" fmla="*/ 5383287 h 5788481"/>
              <a:gd name="csX70" fmla="*/ 0 w 14407799"/>
              <a:gd name="csY70" fmla="*/ 4920209 h 5788481"/>
              <a:gd name="csX71" fmla="*/ 0 w 14407799"/>
              <a:gd name="csY71" fmla="*/ 4341361 h 5788481"/>
              <a:gd name="csX72" fmla="*/ 0 w 14407799"/>
              <a:gd name="csY72" fmla="*/ 3878282 h 5788481"/>
              <a:gd name="csX73" fmla="*/ 0 w 14407799"/>
              <a:gd name="csY73" fmla="*/ 3183665 h 5788481"/>
              <a:gd name="csX74" fmla="*/ 0 w 14407799"/>
              <a:gd name="csY74" fmla="*/ 2489047 h 5788481"/>
              <a:gd name="csX75" fmla="*/ 0 w 14407799"/>
              <a:gd name="csY75" fmla="*/ 2083853 h 5788481"/>
              <a:gd name="csX76" fmla="*/ 0 w 14407799"/>
              <a:gd name="csY76" fmla="*/ 1678659 h 5788481"/>
              <a:gd name="csX77" fmla="*/ 0 w 14407799"/>
              <a:gd name="csY77" fmla="*/ 1215581 h 5788481"/>
              <a:gd name="csX78" fmla="*/ 0 w 14407799"/>
              <a:gd name="csY78" fmla="*/ 694618 h 5788481"/>
              <a:gd name="csX79" fmla="*/ 0 w 14407799"/>
              <a:gd name="csY79" fmla="*/ 0 h 57884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</a:cxnLst>
            <a:rect l="l" t="t" r="r" b="b"/>
            <a:pathLst>
              <a:path w="14407799" h="5788481" fill="none" extrusionOk="0">
                <a:moveTo>
                  <a:pt x="0" y="0"/>
                </a:moveTo>
                <a:cubicBezTo>
                  <a:pt x="308871" y="-80170"/>
                  <a:pt x="671024" y="44608"/>
                  <a:pt x="864468" y="0"/>
                </a:cubicBezTo>
                <a:cubicBezTo>
                  <a:pt x="1057912" y="-44608"/>
                  <a:pt x="967887" y="8231"/>
                  <a:pt x="1008546" y="0"/>
                </a:cubicBezTo>
                <a:cubicBezTo>
                  <a:pt x="1049205" y="-8231"/>
                  <a:pt x="1531997" y="16220"/>
                  <a:pt x="1873014" y="0"/>
                </a:cubicBezTo>
                <a:cubicBezTo>
                  <a:pt x="2214031" y="-16220"/>
                  <a:pt x="1970942" y="15831"/>
                  <a:pt x="2017092" y="0"/>
                </a:cubicBezTo>
                <a:cubicBezTo>
                  <a:pt x="2063242" y="-15831"/>
                  <a:pt x="2336607" y="35166"/>
                  <a:pt x="2593404" y="0"/>
                </a:cubicBezTo>
                <a:cubicBezTo>
                  <a:pt x="2850201" y="-35166"/>
                  <a:pt x="2802230" y="24149"/>
                  <a:pt x="2881560" y="0"/>
                </a:cubicBezTo>
                <a:cubicBezTo>
                  <a:pt x="2960890" y="-24149"/>
                  <a:pt x="3037699" y="33119"/>
                  <a:pt x="3169716" y="0"/>
                </a:cubicBezTo>
                <a:cubicBezTo>
                  <a:pt x="3301733" y="-33119"/>
                  <a:pt x="3375883" y="31022"/>
                  <a:pt x="3457872" y="0"/>
                </a:cubicBezTo>
                <a:cubicBezTo>
                  <a:pt x="3539861" y="-31022"/>
                  <a:pt x="3663791" y="16141"/>
                  <a:pt x="3746028" y="0"/>
                </a:cubicBezTo>
                <a:cubicBezTo>
                  <a:pt x="3828265" y="-16141"/>
                  <a:pt x="4077594" y="50584"/>
                  <a:pt x="4178262" y="0"/>
                </a:cubicBezTo>
                <a:cubicBezTo>
                  <a:pt x="4278930" y="-50584"/>
                  <a:pt x="4328386" y="28667"/>
                  <a:pt x="4466418" y="0"/>
                </a:cubicBezTo>
                <a:cubicBezTo>
                  <a:pt x="4604450" y="-28667"/>
                  <a:pt x="4717126" y="31065"/>
                  <a:pt x="4898652" y="0"/>
                </a:cubicBezTo>
                <a:cubicBezTo>
                  <a:pt x="5080178" y="-31065"/>
                  <a:pt x="5398060" y="8949"/>
                  <a:pt x="5619042" y="0"/>
                </a:cubicBezTo>
                <a:cubicBezTo>
                  <a:pt x="5840024" y="-8949"/>
                  <a:pt x="5782298" y="18807"/>
                  <a:pt x="5907198" y="0"/>
                </a:cubicBezTo>
                <a:cubicBezTo>
                  <a:pt x="6032098" y="-18807"/>
                  <a:pt x="6009768" y="13438"/>
                  <a:pt x="6051276" y="0"/>
                </a:cubicBezTo>
                <a:cubicBezTo>
                  <a:pt x="6092784" y="-13438"/>
                  <a:pt x="6664724" y="35892"/>
                  <a:pt x="6915744" y="0"/>
                </a:cubicBezTo>
                <a:cubicBezTo>
                  <a:pt x="7166764" y="-35892"/>
                  <a:pt x="7009625" y="6015"/>
                  <a:pt x="7059822" y="0"/>
                </a:cubicBezTo>
                <a:cubicBezTo>
                  <a:pt x="7110019" y="-6015"/>
                  <a:pt x="7448797" y="21940"/>
                  <a:pt x="7636133" y="0"/>
                </a:cubicBezTo>
                <a:cubicBezTo>
                  <a:pt x="7823469" y="-21940"/>
                  <a:pt x="7725998" y="8017"/>
                  <a:pt x="7780211" y="0"/>
                </a:cubicBezTo>
                <a:cubicBezTo>
                  <a:pt x="7834424" y="-8017"/>
                  <a:pt x="8278259" y="80951"/>
                  <a:pt x="8500601" y="0"/>
                </a:cubicBezTo>
                <a:cubicBezTo>
                  <a:pt x="8722943" y="-80951"/>
                  <a:pt x="8921827" y="68950"/>
                  <a:pt x="9076913" y="0"/>
                </a:cubicBezTo>
                <a:cubicBezTo>
                  <a:pt x="9231999" y="-68950"/>
                  <a:pt x="9536923" y="65211"/>
                  <a:pt x="9797303" y="0"/>
                </a:cubicBezTo>
                <a:cubicBezTo>
                  <a:pt x="10057683" y="-65211"/>
                  <a:pt x="10183834" y="60932"/>
                  <a:pt x="10373615" y="0"/>
                </a:cubicBezTo>
                <a:cubicBezTo>
                  <a:pt x="10563396" y="-60932"/>
                  <a:pt x="10859495" y="37172"/>
                  <a:pt x="11094005" y="0"/>
                </a:cubicBezTo>
                <a:cubicBezTo>
                  <a:pt x="11328515" y="-37172"/>
                  <a:pt x="11536203" y="13598"/>
                  <a:pt x="11814395" y="0"/>
                </a:cubicBezTo>
                <a:cubicBezTo>
                  <a:pt x="12092587" y="-13598"/>
                  <a:pt x="12317048" y="13887"/>
                  <a:pt x="12678863" y="0"/>
                </a:cubicBezTo>
                <a:cubicBezTo>
                  <a:pt x="13040678" y="-13887"/>
                  <a:pt x="12753651" y="9081"/>
                  <a:pt x="12822941" y="0"/>
                </a:cubicBezTo>
                <a:cubicBezTo>
                  <a:pt x="12892231" y="-9081"/>
                  <a:pt x="12925582" y="1298"/>
                  <a:pt x="12967019" y="0"/>
                </a:cubicBezTo>
                <a:cubicBezTo>
                  <a:pt x="13008456" y="-1298"/>
                  <a:pt x="13578755" y="44545"/>
                  <a:pt x="13831487" y="0"/>
                </a:cubicBezTo>
                <a:cubicBezTo>
                  <a:pt x="14084219" y="-44545"/>
                  <a:pt x="14249760" y="15769"/>
                  <a:pt x="14407799" y="0"/>
                </a:cubicBezTo>
                <a:cubicBezTo>
                  <a:pt x="14412622" y="231453"/>
                  <a:pt x="14371821" y="379444"/>
                  <a:pt x="14407799" y="694618"/>
                </a:cubicBezTo>
                <a:cubicBezTo>
                  <a:pt x="14443777" y="1009792"/>
                  <a:pt x="14378118" y="900553"/>
                  <a:pt x="14407799" y="1099811"/>
                </a:cubicBezTo>
                <a:cubicBezTo>
                  <a:pt x="14437480" y="1299069"/>
                  <a:pt x="14406071" y="1462497"/>
                  <a:pt x="14407799" y="1620775"/>
                </a:cubicBezTo>
                <a:cubicBezTo>
                  <a:pt x="14409527" y="1779053"/>
                  <a:pt x="14374054" y="2051326"/>
                  <a:pt x="14407799" y="2199623"/>
                </a:cubicBezTo>
                <a:cubicBezTo>
                  <a:pt x="14441544" y="2347920"/>
                  <a:pt x="14386978" y="2708545"/>
                  <a:pt x="14407799" y="2836356"/>
                </a:cubicBezTo>
                <a:cubicBezTo>
                  <a:pt x="14428620" y="2964167"/>
                  <a:pt x="14345628" y="3313199"/>
                  <a:pt x="14407799" y="3473089"/>
                </a:cubicBezTo>
                <a:cubicBezTo>
                  <a:pt x="14469970" y="3632979"/>
                  <a:pt x="14352634" y="3974926"/>
                  <a:pt x="14407799" y="4167706"/>
                </a:cubicBezTo>
                <a:cubicBezTo>
                  <a:pt x="14462964" y="4360486"/>
                  <a:pt x="14367018" y="4579593"/>
                  <a:pt x="14407799" y="4746554"/>
                </a:cubicBezTo>
                <a:cubicBezTo>
                  <a:pt x="14448580" y="4913515"/>
                  <a:pt x="14391246" y="4999999"/>
                  <a:pt x="14407799" y="5151748"/>
                </a:cubicBezTo>
                <a:cubicBezTo>
                  <a:pt x="14424352" y="5303497"/>
                  <a:pt x="14350835" y="5611984"/>
                  <a:pt x="14407799" y="5788481"/>
                </a:cubicBezTo>
                <a:cubicBezTo>
                  <a:pt x="14191751" y="5846971"/>
                  <a:pt x="14118919" y="5744557"/>
                  <a:pt x="13831487" y="5788481"/>
                </a:cubicBezTo>
                <a:cubicBezTo>
                  <a:pt x="13544055" y="5832405"/>
                  <a:pt x="13413400" y="5724657"/>
                  <a:pt x="13255175" y="5788481"/>
                </a:cubicBezTo>
                <a:cubicBezTo>
                  <a:pt x="13096950" y="5852305"/>
                  <a:pt x="12922103" y="5756332"/>
                  <a:pt x="12822941" y="5788481"/>
                </a:cubicBezTo>
                <a:cubicBezTo>
                  <a:pt x="12723779" y="5820630"/>
                  <a:pt x="12318969" y="5710200"/>
                  <a:pt x="11958473" y="5788481"/>
                </a:cubicBezTo>
                <a:cubicBezTo>
                  <a:pt x="11597977" y="5866762"/>
                  <a:pt x="11608384" y="5726127"/>
                  <a:pt x="11382161" y="5788481"/>
                </a:cubicBezTo>
                <a:cubicBezTo>
                  <a:pt x="11155938" y="5850835"/>
                  <a:pt x="11198903" y="5777341"/>
                  <a:pt x="11094005" y="5788481"/>
                </a:cubicBezTo>
                <a:cubicBezTo>
                  <a:pt x="10989107" y="5799621"/>
                  <a:pt x="10938363" y="5757777"/>
                  <a:pt x="10805849" y="5788481"/>
                </a:cubicBezTo>
                <a:cubicBezTo>
                  <a:pt x="10673335" y="5819185"/>
                  <a:pt x="10700088" y="5783228"/>
                  <a:pt x="10661771" y="5788481"/>
                </a:cubicBezTo>
                <a:cubicBezTo>
                  <a:pt x="10623454" y="5793734"/>
                  <a:pt x="10369652" y="5740550"/>
                  <a:pt x="10085459" y="5788481"/>
                </a:cubicBezTo>
                <a:cubicBezTo>
                  <a:pt x="9801266" y="5836412"/>
                  <a:pt x="9860788" y="5755547"/>
                  <a:pt x="9797303" y="5788481"/>
                </a:cubicBezTo>
                <a:cubicBezTo>
                  <a:pt x="9733818" y="5821415"/>
                  <a:pt x="9225099" y="5719844"/>
                  <a:pt x="8932835" y="5788481"/>
                </a:cubicBezTo>
                <a:cubicBezTo>
                  <a:pt x="8640571" y="5857118"/>
                  <a:pt x="8396113" y="5736457"/>
                  <a:pt x="8212445" y="5788481"/>
                </a:cubicBezTo>
                <a:cubicBezTo>
                  <a:pt x="8028777" y="5840505"/>
                  <a:pt x="7871743" y="5746240"/>
                  <a:pt x="7780211" y="5788481"/>
                </a:cubicBezTo>
                <a:cubicBezTo>
                  <a:pt x="7688679" y="5830722"/>
                  <a:pt x="7161185" y="5783457"/>
                  <a:pt x="6915744" y="5788481"/>
                </a:cubicBezTo>
                <a:cubicBezTo>
                  <a:pt x="6670303" y="5793505"/>
                  <a:pt x="6590717" y="5739470"/>
                  <a:pt x="6339432" y="5788481"/>
                </a:cubicBezTo>
                <a:cubicBezTo>
                  <a:pt x="6088147" y="5837492"/>
                  <a:pt x="6109602" y="5783638"/>
                  <a:pt x="6051276" y="5788481"/>
                </a:cubicBezTo>
                <a:cubicBezTo>
                  <a:pt x="5992950" y="5793324"/>
                  <a:pt x="5589077" y="5751092"/>
                  <a:pt x="5186808" y="5788481"/>
                </a:cubicBezTo>
                <a:cubicBezTo>
                  <a:pt x="4784539" y="5825870"/>
                  <a:pt x="4993748" y="5787756"/>
                  <a:pt x="4898652" y="5788481"/>
                </a:cubicBezTo>
                <a:cubicBezTo>
                  <a:pt x="4803556" y="5789206"/>
                  <a:pt x="4740041" y="5760905"/>
                  <a:pt x="4610496" y="5788481"/>
                </a:cubicBezTo>
                <a:cubicBezTo>
                  <a:pt x="4480951" y="5816057"/>
                  <a:pt x="4200671" y="5784466"/>
                  <a:pt x="4034184" y="5788481"/>
                </a:cubicBezTo>
                <a:cubicBezTo>
                  <a:pt x="3867697" y="5792496"/>
                  <a:pt x="3617835" y="5724794"/>
                  <a:pt x="3313794" y="5788481"/>
                </a:cubicBezTo>
                <a:cubicBezTo>
                  <a:pt x="3009753" y="5852168"/>
                  <a:pt x="2638633" y="5712989"/>
                  <a:pt x="2449326" y="5788481"/>
                </a:cubicBezTo>
                <a:cubicBezTo>
                  <a:pt x="2260019" y="5863973"/>
                  <a:pt x="2231860" y="5772627"/>
                  <a:pt x="2161170" y="5788481"/>
                </a:cubicBezTo>
                <a:cubicBezTo>
                  <a:pt x="2090480" y="5804335"/>
                  <a:pt x="2057213" y="5776369"/>
                  <a:pt x="2017092" y="5788481"/>
                </a:cubicBezTo>
                <a:cubicBezTo>
                  <a:pt x="1976971" y="5800593"/>
                  <a:pt x="1531606" y="5748608"/>
                  <a:pt x="1152624" y="5788481"/>
                </a:cubicBezTo>
                <a:cubicBezTo>
                  <a:pt x="773642" y="5828354"/>
                  <a:pt x="970640" y="5771863"/>
                  <a:pt x="864468" y="5788481"/>
                </a:cubicBezTo>
                <a:cubicBezTo>
                  <a:pt x="758296" y="5805099"/>
                  <a:pt x="754807" y="5783666"/>
                  <a:pt x="720390" y="5788481"/>
                </a:cubicBezTo>
                <a:cubicBezTo>
                  <a:pt x="685973" y="5793296"/>
                  <a:pt x="278073" y="5704749"/>
                  <a:pt x="0" y="5788481"/>
                </a:cubicBezTo>
                <a:cubicBezTo>
                  <a:pt x="-34445" y="5610849"/>
                  <a:pt x="38411" y="5500495"/>
                  <a:pt x="0" y="5383287"/>
                </a:cubicBezTo>
                <a:cubicBezTo>
                  <a:pt x="-38411" y="5266079"/>
                  <a:pt x="35207" y="5013120"/>
                  <a:pt x="0" y="4920209"/>
                </a:cubicBezTo>
                <a:cubicBezTo>
                  <a:pt x="-35207" y="4827298"/>
                  <a:pt x="2661" y="4523274"/>
                  <a:pt x="0" y="4341361"/>
                </a:cubicBezTo>
                <a:cubicBezTo>
                  <a:pt x="-2661" y="4159448"/>
                  <a:pt x="17214" y="4000626"/>
                  <a:pt x="0" y="3878282"/>
                </a:cubicBezTo>
                <a:cubicBezTo>
                  <a:pt x="-17214" y="3755938"/>
                  <a:pt x="57110" y="3429312"/>
                  <a:pt x="0" y="3183665"/>
                </a:cubicBezTo>
                <a:cubicBezTo>
                  <a:pt x="-57110" y="2938018"/>
                  <a:pt x="8483" y="2698937"/>
                  <a:pt x="0" y="2489047"/>
                </a:cubicBezTo>
                <a:cubicBezTo>
                  <a:pt x="-8483" y="2279157"/>
                  <a:pt x="21879" y="2192875"/>
                  <a:pt x="0" y="2083853"/>
                </a:cubicBezTo>
                <a:cubicBezTo>
                  <a:pt x="-21879" y="1974831"/>
                  <a:pt x="14587" y="1789875"/>
                  <a:pt x="0" y="1678659"/>
                </a:cubicBezTo>
                <a:cubicBezTo>
                  <a:pt x="-14587" y="1567443"/>
                  <a:pt x="47992" y="1338184"/>
                  <a:pt x="0" y="1215581"/>
                </a:cubicBezTo>
                <a:cubicBezTo>
                  <a:pt x="-47992" y="1092978"/>
                  <a:pt x="18533" y="854563"/>
                  <a:pt x="0" y="694618"/>
                </a:cubicBezTo>
                <a:cubicBezTo>
                  <a:pt x="-18533" y="534673"/>
                  <a:pt x="55315" y="187077"/>
                  <a:pt x="0" y="0"/>
                </a:cubicBezTo>
                <a:close/>
              </a:path>
              <a:path w="14407799" h="5788481" stroke="0" extrusionOk="0">
                <a:moveTo>
                  <a:pt x="0" y="0"/>
                </a:moveTo>
                <a:cubicBezTo>
                  <a:pt x="138805" y="-45378"/>
                  <a:pt x="265553" y="24306"/>
                  <a:pt x="432234" y="0"/>
                </a:cubicBezTo>
                <a:cubicBezTo>
                  <a:pt x="598915" y="-24306"/>
                  <a:pt x="514547" y="263"/>
                  <a:pt x="576312" y="0"/>
                </a:cubicBezTo>
                <a:cubicBezTo>
                  <a:pt x="638077" y="-263"/>
                  <a:pt x="1091003" y="90849"/>
                  <a:pt x="1440780" y="0"/>
                </a:cubicBezTo>
                <a:cubicBezTo>
                  <a:pt x="1790557" y="-90849"/>
                  <a:pt x="1750043" y="4989"/>
                  <a:pt x="1873014" y="0"/>
                </a:cubicBezTo>
                <a:cubicBezTo>
                  <a:pt x="1995985" y="-4989"/>
                  <a:pt x="2176280" y="17445"/>
                  <a:pt x="2305248" y="0"/>
                </a:cubicBezTo>
                <a:cubicBezTo>
                  <a:pt x="2434216" y="-17445"/>
                  <a:pt x="2825258" y="17020"/>
                  <a:pt x="3169716" y="0"/>
                </a:cubicBezTo>
                <a:cubicBezTo>
                  <a:pt x="3514174" y="-17020"/>
                  <a:pt x="3386248" y="14859"/>
                  <a:pt x="3457872" y="0"/>
                </a:cubicBezTo>
                <a:cubicBezTo>
                  <a:pt x="3529496" y="-14859"/>
                  <a:pt x="3923514" y="36950"/>
                  <a:pt x="4322340" y="0"/>
                </a:cubicBezTo>
                <a:cubicBezTo>
                  <a:pt x="4721166" y="-36950"/>
                  <a:pt x="4920538" y="68047"/>
                  <a:pt x="5186808" y="0"/>
                </a:cubicBezTo>
                <a:cubicBezTo>
                  <a:pt x="5453078" y="-68047"/>
                  <a:pt x="5517353" y="44722"/>
                  <a:pt x="5763120" y="0"/>
                </a:cubicBezTo>
                <a:cubicBezTo>
                  <a:pt x="6008887" y="-44722"/>
                  <a:pt x="6305273" y="58389"/>
                  <a:pt x="6627588" y="0"/>
                </a:cubicBezTo>
                <a:cubicBezTo>
                  <a:pt x="6949903" y="-58389"/>
                  <a:pt x="6917402" y="30529"/>
                  <a:pt x="7059822" y="0"/>
                </a:cubicBezTo>
                <a:cubicBezTo>
                  <a:pt x="7202242" y="-30529"/>
                  <a:pt x="7307902" y="46754"/>
                  <a:pt x="7492055" y="0"/>
                </a:cubicBezTo>
                <a:cubicBezTo>
                  <a:pt x="7676208" y="-46754"/>
                  <a:pt x="8022803" y="49432"/>
                  <a:pt x="8212445" y="0"/>
                </a:cubicBezTo>
                <a:cubicBezTo>
                  <a:pt x="8402087" y="-49432"/>
                  <a:pt x="8533877" y="36858"/>
                  <a:pt x="8644679" y="0"/>
                </a:cubicBezTo>
                <a:cubicBezTo>
                  <a:pt x="8755481" y="-36858"/>
                  <a:pt x="9267968" y="6569"/>
                  <a:pt x="9509147" y="0"/>
                </a:cubicBezTo>
                <a:cubicBezTo>
                  <a:pt x="9750326" y="-6569"/>
                  <a:pt x="10155861" y="63206"/>
                  <a:pt x="10373615" y="0"/>
                </a:cubicBezTo>
                <a:cubicBezTo>
                  <a:pt x="10591369" y="-63206"/>
                  <a:pt x="10778332" y="15777"/>
                  <a:pt x="10949927" y="0"/>
                </a:cubicBezTo>
                <a:cubicBezTo>
                  <a:pt x="11121522" y="-15777"/>
                  <a:pt x="11251855" y="13832"/>
                  <a:pt x="11382161" y="0"/>
                </a:cubicBezTo>
                <a:cubicBezTo>
                  <a:pt x="11512467" y="-13832"/>
                  <a:pt x="11463878" y="9645"/>
                  <a:pt x="11526239" y="0"/>
                </a:cubicBezTo>
                <a:cubicBezTo>
                  <a:pt x="11588600" y="-9645"/>
                  <a:pt x="11675354" y="5139"/>
                  <a:pt x="11814395" y="0"/>
                </a:cubicBezTo>
                <a:cubicBezTo>
                  <a:pt x="11953436" y="-5139"/>
                  <a:pt x="11988823" y="2739"/>
                  <a:pt x="12102551" y="0"/>
                </a:cubicBezTo>
                <a:cubicBezTo>
                  <a:pt x="12216279" y="-2739"/>
                  <a:pt x="12390041" y="45921"/>
                  <a:pt x="12534785" y="0"/>
                </a:cubicBezTo>
                <a:cubicBezTo>
                  <a:pt x="12679529" y="-45921"/>
                  <a:pt x="13060692" y="23161"/>
                  <a:pt x="13399253" y="0"/>
                </a:cubicBezTo>
                <a:cubicBezTo>
                  <a:pt x="13737814" y="-23161"/>
                  <a:pt x="13982125" y="106948"/>
                  <a:pt x="14407799" y="0"/>
                </a:cubicBezTo>
                <a:cubicBezTo>
                  <a:pt x="14449794" y="207297"/>
                  <a:pt x="14374311" y="415199"/>
                  <a:pt x="14407799" y="520963"/>
                </a:cubicBezTo>
                <a:cubicBezTo>
                  <a:pt x="14441287" y="626727"/>
                  <a:pt x="14358710" y="873507"/>
                  <a:pt x="14407799" y="1099811"/>
                </a:cubicBezTo>
                <a:cubicBezTo>
                  <a:pt x="14456888" y="1326115"/>
                  <a:pt x="14394067" y="1523906"/>
                  <a:pt x="14407799" y="1794429"/>
                </a:cubicBezTo>
                <a:cubicBezTo>
                  <a:pt x="14421531" y="2064952"/>
                  <a:pt x="14398750" y="2215329"/>
                  <a:pt x="14407799" y="2431162"/>
                </a:cubicBezTo>
                <a:cubicBezTo>
                  <a:pt x="14416848" y="2646995"/>
                  <a:pt x="14405836" y="2727102"/>
                  <a:pt x="14407799" y="2836356"/>
                </a:cubicBezTo>
                <a:cubicBezTo>
                  <a:pt x="14409762" y="2945610"/>
                  <a:pt x="14367560" y="3196746"/>
                  <a:pt x="14407799" y="3357319"/>
                </a:cubicBezTo>
                <a:cubicBezTo>
                  <a:pt x="14448038" y="3517892"/>
                  <a:pt x="14340204" y="3906108"/>
                  <a:pt x="14407799" y="4051937"/>
                </a:cubicBezTo>
                <a:cubicBezTo>
                  <a:pt x="14475394" y="4197766"/>
                  <a:pt x="14389623" y="4453464"/>
                  <a:pt x="14407799" y="4630785"/>
                </a:cubicBezTo>
                <a:cubicBezTo>
                  <a:pt x="14425975" y="4808106"/>
                  <a:pt x="14335068" y="4952621"/>
                  <a:pt x="14407799" y="5267518"/>
                </a:cubicBezTo>
                <a:cubicBezTo>
                  <a:pt x="14480530" y="5582415"/>
                  <a:pt x="14370290" y="5653218"/>
                  <a:pt x="14407799" y="5788481"/>
                </a:cubicBezTo>
                <a:cubicBezTo>
                  <a:pt x="14220504" y="5851719"/>
                  <a:pt x="14087609" y="5739895"/>
                  <a:pt x="13831487" y="5788481"/>
                </a:cubicBezTo>
                <a:cubicBezTo>
                  <a:pt x="13575365" y="5837067"/>
                  <a:pt x="13410503" y="5770789"/>
                  <a:pt x="13111097" y="5788481"/>
                </a:cubicBezTo>
                <a:cubicBezTo>
                  <a:pt x="12811691" y="5806173"/>
                  <a:pt x="12930037" y="5763280"/>
                  <a:pt x="12822941" y="5788481"/>
                </a:cubicBezTo>
                <a:cubicBezTo>
                  <a:pt x="12715845" y="5813682"/>
                  <a:pt x="12732581" y="5786485"/>
                  <a:pt x="12678863" y="5788481"/>
                </a:cubicBezTo>
                <a:cubicBezTo>
                  <a:pt x="12625145" y="5790477"/>
                  <a:pt x="12469818" y="5770539"/>
                  <a:pt x="12390707" y="5788481"/>
                </a:cubicBezTo>
                <a:cubicBezTo>
                  <a:pt x="12311596" y="5806423"/>
                  <a:pt x="12123055" y="5740577"/>
                  <a:pt x="11958473" y="5788481"/>
                </a:cubicBezTo>
                <a:cubicBezTo>
                  <a:pt x="11793891" y="5836385"/>
                  <a:pt x="11654470" y="5736712"/>
                  <a:pt x="11382161" y="5788481"/>
                </a:cubicBezTo>
                <a:cubicBezTo>
                  <a:pt x="11109852" y="5840250"/>
                  <a:pt x="11208713" y="5764660"/>
                  <a:pt x="11094005" y="5788481"/>
                </a:cubicBezTo>
                <a:cubicBezTo>
                  <a:pt x="10979297" y="5812302"/>
                  <a:pt x="10530551" y="5737686"/>
                  <a:pt x="10229537" y="5788481"/>
                </a:cubicBezTo>
                <a:cubicBezTo>
                  <a:pt x="9928523" y="5839276"/>
                  <a:pt x="9825544" y="5763684"/>
                  <a:pt x="9653225" y="5788481"/>
                </a:cubicBezTo>
                <a:cubicBezTo>
                  <a:pt x="9480906" y="5813278"/>
                  <a:pt x="9106183" y="5766240"/>
                  <a:pt x="8788757" y="5788481"/>
                </a:cubicBezTo>
                <a:cubicBezTo>
                  <a:pt x="8471331" y="5810722"/>
                  <a:pt x="8247383" y="5787082"/>
                  <a:pt x="8068367" y="5788481"/>
                </a:cubicBezTo>
                <a:cubicBezTo>
                  <a:pt x="7889351" y="5789880"/>
                  <a:pt x="7748573" y="5763922"/>
                  <a:pt x="7636133" y="5788481"/>
                </a:cubicBezTo>
                <a:cubicBezTo>
                  <a:pt x="7523693" y="5813040"/>
                  <a:pt x="7150058" y="5703546"/>
                  <a:pt x="6915744" y="5788481"/>
                </a:cubicBezTo>
                <a:cubicBezTo>
                  <a:pt x="6681430" y="5873416"/>
                  <a:pt x="6691794" y="5775909"/>
                  <a:pt x="6627588" y="5788481"/>
                </a:cubicBezTo>
                <a:cubicBezTo>
                  <a:pt x="6563382" y="5801053"/>
                  <a:pt x="6199243" y="5780458"/>
                  <a:pt x="6051276" y="5788481"/>
                </a:cubicBezTo>
                <a:cubicBezTo>
                  <a:pt x="5903309" y="5796504"/>
                  <a:pt x="5947389" y="5777921"/>
                  <a:pt x="5907198" y="5788481"/>
                </a:cubicBezTo>
                <a:cubicBezTo>
                  <a:pt x="5867007" y="5799041"/>
                  <a:pt x="5218603" y="5785396"/>
                  <a:pt x="5042730" y="5788481"/>
                </a:cubicBezTo>
                <a:cubicBezTo>
                  <a:pt x="4866857" y="5791566"/>
                  <a:pt x="4594303" y="5744271"/>
                  <a:pt x="4466418" y="5788481"/>
                </a:cubicBezTo>
                <a:cubicBezTo>
                  <a:pt x="4338533" y="5832691"/>
                  <a:pt x="3974772" y="5766558"/>
                  <a:pt x="3601950" y="5788481"/>
                </a:cubicBezTo>
                <a:cubicBezTo>
                  <a:pt x="3229128" y="5810404"/>
                  <a:pt x="3325639" y="5778414"/>
                  <a:pt x="3169716" y="5788481"/>
                </a:cubicBezTo>
                <a:cubicBezTo>
                  <a:pt x="3013793" y="5798548"/>
                  <a:pt x="2944062" y="5760169"/>
                  <a:pt x="2881560" y="5788481"/>
                </a:cubicBezTo>
                <a:cubicBezTo>
                  <a:pt x="2819058" y="5816793"/>
                  <a:pt x="2552421" y="5719546"/>
                  <a:pt x="2305248" y="5788481"/>
                </a:cubicBezTo>
                <a:cubicBezTo>
                  <a:pt x="2058075" y="5857416"/>
                  <a:pt x="1797218" y="5757422"/>
                  <a:pt x="1584858" y="5788481"/>
                </a:cubicBezTo>
                <a:cubicBezTo>
                  <a:pt x="1372498" y="5819540"/>
                  <a:pt x="1088827" y="5765309"/>
                  <a:pt x="720390" y="5788481"/>
                </a:cubicBezTo>
                <a:cubicBezTo>
                  <a:pt x="351953" y="5811653"/>
                  <a:pt x="190467" y="5741318"/>
                  <a:pt x="0" y="5788481"/>
                </a:cubicBezTo>
                <a:cubicBezTo>
                  <a:pt x="-38645" y="5519962"/>
                  <a:pt x="33826" y="5319690"/>
                  <a:pt x="0" y="5093863"/>
                </a:cubicBezTo>
                <a:cubicBezTo>
                  <a:pt x="-33826" y="4868036"/>
                  <a:pt x="49988" y="4804489"/>
                  <a:pt x="0" y="4572900"/>
                </a:cubicBezTo>
                <a:cubicBezTo>
                  <a:pt x="-49988" y="4341311"/>
                  <a:pt x="29343" y="4297738"/>
                  <a:pt x="0" y="4051937"/>
                </a:cubicBezTo>
                <a:cubicBezTo>
                  <a:pt x="-29343" y="3806136"/>
                  <a:pt x="8564" y="3652384"/>
                  <a:pt x="0" y="3530973"/>
                </a:cubicBezTo>
                <a:cubicBezTo>
                  <a:pt x="-8564" y="3409562"/>
                  <a:pt x="17633" y="3065931"/>
                  <a:pt x="0" y="2894240"/>
                </a:cubicBezTo>
                <a:cubicBezTo>
                  <a:pt x="-17633" y="2722549"/>
                  <a:pt x="19102" y="2499986"/>
                  <a:pt x="0" y="2315392"/>
                </a:cubicBezTo>
                <a:cubicBezTo>
                  <a:pt x="-19102" y="2130798"/>
                  <a:pt x="11236" y="1997903"/>
                  <a:pt x="0" y="1910199"/>
                </a:cubicBezTo>
                <a:cubicBezTo>
                  <a:pt x="-11236" y="1822495"/>
                  <a:pt x="32802" y="1569220"/>
                  <a:pt x="0" y="1389235"/>
                </a:cubicBezTo>
                <a:cubicBezTo>
                  <a:pt x="-32802" y="1209250"/>
                  <a:pt x="51771" y="1011531"/>
                  <a:pt x="0" y="752503"/>
                </a:cubicBezTo>
                <a:cubicBezTo>
                  <a:pt x="-51771" y="493475"/>
                  <a:pt x="52655" y="17624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</p:pic>
      <p:pic>
        <p:nvPicPr>
          <p:cNvPr id="1150" name="Picture 1149">
            <a:extLst>
              <a:ext uri="{FF2B5EF4-FFF2-40B4-BE49-F238E27FC236}">
                <a16:creationId xmlns:a16="http://schemas.microsoft.com/office/drawing/2014/main" id="{E448CEC6-8562-3CB3-068A-B69F695E2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010" y="16420670"/>
            <a:ext cx="14186121" cy="5194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73B008-B7B3-7E04-2A86-180D0967982F}"/>
              </a:ext>
            </a:extLst>
          </p:cNvPr>
          <p:cNvSpPr txBox="1"/>
          <p:nvPr/>
        </p:nvSpPr>
        <p:spPr>
          <a:xfrm>
            <a:off x="17424732" y="15512543"/>
            <a:ext cx="13425564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#Similarity Space: relational vs. attribute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20F34D-2A97-3035-9ED1-2B075C3F99F2}"/>
              </a:ext>
            </a:extLst>
          </p:cNvPr>
          <p:cNvSpPr txBox="1"/>
          <p:nvPr/>
        </p:nvSpPr>
        <p:spPr>
          <a:xfrm>
            <a:off x="32015910" y="15512543"/>
            <a:ext cx="9037201" cy="78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#Application: Image retrieval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0C8110-98C6-985D-35D9-4E0103D8BFBD}"/>
              </a:ext>
            </a:extLst>
          </p:cNvPr>
          <p:cNvSpPr/>
          <p:nvPr/>
        </p:nvSpPr>
        <p:spPr>
          <a:xfrm>
            <a:off x="29513145" y="6105444"/>
            <a:ext cx="2477366" cy="6583590"/>
          </a:xfrm>
          <a:prstGeom prst="rect">
            <a:avLst/>
          </a:prstGeom>
          <a:noFill/>
          <a:ln w="22225"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3ADF1C-2F28-DCE9-8B95-BB0BD325B4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73" r="6625"/>
          <a:stretch>
            <a:fillRect/>
          </a:stretch>
        </p:blipFill>
        <p:spPr>
          <a:xfrm>
            <a:off x="29819420" y="2746585"/>
            <a:ext cx="4335476" cy="3291840"/>
          </a:xfrm>
          <a:custGeom>
            <a:avLst/>
            <a:gdLst>
              <a:gd name="csX0" fmla="*/ 0 w 4335476"/>
              <a:gd name="csY0" fmla="*/ 0 h 3291840"/>
              <a:gd name="csX1" fmla="*/ 489289 w 4335476"/>
              <a:gd name="csY1" fmla="*/ 0 h 3291840"/>
              <a:gd name="csX2" fmla="*/ 1195353 w 4335476"/>
              <a:gd name="csY2" fmla="*/ 0 h 3291840"/>
              <a:gd name="csX3" fmla="*/ 1858061 w 4335476"/>
              <a:gd name="csY3" fmla="*/ 0 h 3291840"/>
              <a:gd name="csX4" fmla="*/ 2347351 w 4335476"/>
              <a:gd name="csY4" fmla="*/ 0 h 3291840"/>
              <a:gd name="csX5" fmla="*/ 2923350 w 4335476"/>
              <a:gd name="csY5" fmla="*/ 0 h 3291840"/>
              <a:gd name="csX6" fmla="*/ 3629413 w 4335476"/>
              <a:gd name="csY6" fmla="*/ 0 h 3291840"/>
              <a:gd name="csX7" fmla="*/ 4335476 w 4335476"/>
              <a:gd name="csY7" fmla="*/ 0 h 3291840"/>
              <a:gd name="csX8" fmla="*/ 4335476 w 4335476"/>
              <a:gd name="csY8" fmla="*/ 691286 h 3291840"/>
              <a:gd name="csX9" fmla="*/ 4335476 w 4335476"/>
              <a:gd name="csY9" fmla="*/ 1250899 h 3291840"/>
              <a:gd name="csX10" fmla="*/ 4335476 w 4335476"/>
              <a:gd name="csY10" fmla="*/ 1843430 h 3291840"/>
              <a:gd name="csX11" fmla="*/ 4335476 w 4335476"/>
              <a:gd name="csY11" fmla="*/ 2534717 h 3291840"/>
              <a:gd name="csX12" fmla="*/ 4335476 w 4335476"/>
              <a:gd name="csY12" fmla="*/ 3291840 h 3291840"/>
              <a:gd name="csX13" fmla="*/ 3846187 w 4335476"/>
              <a:gd name="csY13" fmla="*/ 3291840 h 3291840"/>
              <a:gd name="csX14" fmla="*/ 3356897 w 4335476"/>
              <a:gd name="csY14" fmla="*/ 3291840 h 3291840"/>
              <a:gd name="csX15" fmla="*/ 2694189 w 4335476"/>
              <a:gd name="csY15" fmla="*/ 3291840 h 3291840"/>
              <a:gd name="csX16" fmla="*/ 2204899 w 4335476"/>
              <a:gd name="csY16" fmla="*/ 3291840 h 3291840"/>
              <a:gd name="csX17" fmla="*/ 1585546 w 4335476"/>
              <a:gd name="csY17" fmla="*/ 3291840 h 3291840"/>
              <a:gd name="csX18" fmla="*/ 1052901 w 4335476"/>
              <a:gd name="csY18" fmla="*/ 3291840 h 3291840"/>
              <a:gd name="csX19" fmla="*/ 0 w 4335476"/>
              <a:gd name="csY19" fmla="*/ 3291840 h 3291840"/>
              <a:gd name="csX20" fmla="*/ 0 w 4335476"/>
              <a:gd name="csY20" fmla="*/ 2633472 h 3291840"/>
              <a:gd name="csX21" fmla="*/ 0 w 4335476"/>
              <a:gd name="csY21" fmla="*/ 1909267 h 3291840"/>
              <a:gd name="csX22" fmla="*/ 0 w 4335476"/>
              <a:gd name="csY22" fmla="*/ 1283818 h 3291840"/>
              <a:gd name="csX23" fmla="*/ 0 w 4335476"/>
              <a:gd name="csY23" fmla="*/ 658368 h 3291840"/>
              <a:gd name="csX24" fmla="*/ 0 w 4335476"/>
              <a:gd name="csY24" fmla="*/ 0 h 32918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4335476" h="3291840" fill="none" extrusionOk="0">
                <a:moveTo>
                  <a:pt x="0" y="0"/>
                </a:moveTo>
                <a:cubicBezTo>
                  <a:pt x="195663" y="-20502"/>
                  <a:pt x="344640" y="-23078"/>
                  <a:pt x="489289" y="0"/>
                </a:cubicBezTo>
                <a:cubicBezTo>
                  <a:pt x="633938" y="23078"/>
                  <a:pt x="890262" y="-32496"/>
                  <a:pt x="1195353" y="0"/>
                </a:cubicBezTo>
                <a:cubicBezTo>
                  <a:pt x="1500444" y="32496"/>
                  <a:pt x="1724376" y="-13012"/>
                  <a:pt x="1858061" y="0"/>
                </a:cubicBezTo>
                <a:cubicBezTo>
                  <a:pt x="1991746" y="13012"/>
                  <a:pt x="2121063" y="-2653"/>
                  <a:pt x="2347351" y="0"/>
                </a:cubicBezTo>
                <a:cubicBezTo>
                  <a:pt x="2573639" y="2653"/>
                  <a:pt x="2643398" y="-24649"/>
                  <a:pt x="2923350" y="0"/>
                </a:cubicBezTo>
                <a:cubicBezTo>
                  <a:pt x="3203302" y="24649"/>
                  <a:pt x="3452121" y="-19387"/>
                  <a:pt x="3629413" y="0"/>
                </a:cubicBezTo>
                <a:cubicBezTo>
                  <a:pt x="3806705" y="19387"/>
                  <a:pt x="4182054" y="32762"/>
                  <a:pt x="4335476" y="0"/>
                </a:cubicBezTo>
                <a:cubicBezTo>
                  <a:pt x="4353162" y="191255"/>
                  <a:pt x="4350178" y="458342"/>
                  <a:pt x="4335476" y="691286"/>
                </a:cubicBezTo>
                <a:cubicBezTo>
                  <a:pt x="4320774" y="924230"/>
                  <a:pt x="4350503" y="1126292"/>
                  <a:pt x="4335476" y="1250899"/>
                </a:cubicBezTo>
                <a:cubicBezTo>
                  <a:pt x="4320449" y="1375506"/>
                  <a:pt x="4363493" y="1647681"/>
                  <a:pt x="4335476" y="1843430"/>
                </a:cubicBezTo>
                <a:cubicBezTo>
                  <a:pt x="4307459" y="2039179"/>
                  <a:pt x="4340321" y="2207008"/>
                  <a:pt x="4335476" y="2534717"/>
                </a:cubicBezTo>
                <a:cubicBezTo>
                  <a:pt x="4330631" y="2862426"/>
                  <a:pt x="4330803" y="2989265"/>
                  <a:pt x="4335476" y="3291840"/>
                </a:cubicBezTo>
                <a:cubicBezTo>
                  <a:pt x="4170531" y="3315540"/>
                  <a:pt x="4038567" y="3298864"/>
                  <a:pt x="3846187" y="3291840"/>
                </a:cubicBezTo>
                <a:cubicBezTo>
                  <a:pt x="3653807" y="3284816"/>
                  <a:pt x="3513828" y="3289780"/>
                  <a:pt x="3356897" y="3291840"/>
                </a:cubicBezTo>
                <a:cubicBezTo>
                  <a:pt x="3199966" y="3293901"/>
                  <a:pt x="2836976" y="3304874"/>
                  <a:pt x="2694189" y="3291840"/>
                </a:cubicBezTo>
                <a:cubicBezTo>
                  <a:pt x="2551402" y="3278806"/>
                  <a:pt x="2327343" y="3280348"/>
                  <a:pt x="2204899" y="3291840"/>
                </a:cubicBezTo>
                <a:cubicBezTo>
                  <a:pt x="2082455" y="3303333"/>
                  <a:pt x="1806249" y="3312192"/>
                  <a:pt x="1585546" y="3291840"/>
                </a:cubicBezTo>
                <a:cubicBezTo>
                  <a:pt x="1364843" y="3271488"/>
                  <a:pt x="1314641" y="3299732"/>
                  <a:pt x="1052901" y="3291840"/>
                </a:cubicBezTo>
                <a:cubicBezTo>
                  <a:pt x="791161" y="3283948"/>
                  <a:pt x="213312" y="3334905"/>
                  <a:pt x="0" y="3291840"/>
                </a:cubicBezTo>
                <a:cubicBezTo>
                  <a:pt x="15323" y="3088569"/>
                  <a:pt x="16135" y="2860619"/>
                  <a:pt x="0" y="2633472"/>
                </a:cubicBezTo>
                <a:cubicBezTo>
                  <a:pt x="-16135" y="2406325"/>
                  <a:pt x="27730" y="2117499"/>
                  <a:pt x="0" y="1909267"/>
                </a:cubicBezTo>
                <a:cubicBezTo>
                  <a:pt x="-27730" y="1701035"/>
                  <a:pt x="26606" y="1452284"/>
                  <a:pt x="0" y="1283818"/>
                </a:cubicBezTo>
                <a:cubicBezTo>
                  <a:pt x="-26606" y="1115352"/>
                  <a:pt x="30668" y="803665"/>
                  <a:pt x="0" y="658368"/>
                </a:cubicBezTo>
                <a:cubicBezTo>
                  <a:pt x="-30668" y="513071"/>
                  <a:pt x="-25877" y="206887"/>
                  <a:pt x="0" y="0"/>
                </a:cubicBezTo>
                <a:close/>
              </a:path>
              <a:path w="4335476" h="3291840" stroke="0" extrusionOk="0">
                <a:moveTo>
                  <a:pt x="0" y="0"/>
                </a:moveTo>
                <a:cubicBezTo>
                  <a:pt x="242791" y="20554"/>
                  <a:pt x="355456" y="26937"/>
                  <a:pt x="575999" y="0"/>
                </a:cubicBezTo>
                <a:cubicBezTo>
                  <a:pt x="796542" y="-26937"/>
                  <a:pt x="831600" y="6427"/>
                  <a:pt x="1065288" y="0"/>
                </a:cubicBezTo>
                <a:cubicBezTo>
                  <a:pt x="1298976" y="-6427"/>
                  <a:pt x="1520955" y="28193"/>
                  <a:pt x="1771352" y="0"/>
                </a:cubicBezTo>
                <a:cubicBezTo>
                  <a:pt x="2021749" y="-28193"/>
                  <a:pt x="2114137" y="5032"/>
                  <a:pt x="2347351" y="0"/>
                </a:cubicBezTo>
                <a:cubicBezTo>
                  <a:pt x="2580565" y="-5032"/>
                  <a:pt x="2760733" y="16794"/>
                  <a:pt x="2923350" y="0"/>
                </a:cubicBezTo>
                <a:cubicBezTo>
                  <a:pt x="3085967" y="-16794"/>
                  <a:pt x="3371433" y="-29129"/>
                  <a:pt x="3629413" y="0"/>
                </a:cubicBezTo>
                <a:cubicBezTo>
                  <a:pt x="3887393" y="29129"/>
                  <a:pt x="4151916" y="-16812"/>
                  <a:pt x="4335476" y="0"/>
                </a:cubicBezTo>
                <a:cubicBezTo>
                  <a:pt x="4317592" y="331098"/>
                  <a:pt x="4344524" y="436660"/>
                  <a:pt x="4335476" y="724205"/>
                </a:cubicBezTo>
                <a:cubicBezTo>
                  <a:pt x="4326428" y="1011750"/>
                  <a:pt x="4339945" y="1157011"/>
                  <a:pt x="4335476" y="1316736"/>
                </a:cubicBezTo>
                <a:cubicBezTo>
                  <a:pt x="4331007" y="1476461"/>
                  <a:pt x="4322919" y="1786332"/>
                  <a:pt x="4335476" y="1909267"/>
                </a:cubicBezTo>
                <a:cubicBezTo>
                  <a:pt x="4348033" y="2032202"/>
                  <a:pt x="4312563" y="2240494"/>
                  <a:pt x="4335476" y="2567635"/>
                </a:cubicBezTo>
                <a:cubicBezTo>
                  <a:pt x="4358389" y="2894776"/>
                  <a:pt x="4326846" y="3127322"/>
                  <a:pt x="4335476" y="3291840"/>
                </a:cubicBezTo>
                <a:cubicBezTo>
                  <a:pt x="4177279" y="3304940"/>
                  <a:pt x="3966923" y="3296008"/>
                  <a:pt x="3846187" y="3291840"/>
                </a:cubicBezTo>
                <a:cubicBezTo>
                  <a:pt x="3725451" y="3287672"/>
                  <a:pt x="3333864" y="3292173"/>
                  <a:pt x="3140123" y="3291840"/>
                </a:cubicBezTo>
                <a:cubicBezTo>
                  <a:pt x="2946382" y="3291507"/>
                  <a:pt x="2852604" y="3297488"/>
                  <a:pt x="2607479" y="3291840"/>
                </a:cubicBezTo>
                <a:cubicBezTo>
                  <a:pt x="2362354" y="3286192"/>
                  <a:pt x="2293210" y="3261440"/>
                  <a:pt x="1988125" y="3291840"/>
                </a:cubicBezTo>
                <a:cubicBezTo>
                  <a:pt x="1683040" y="3322240"/>
                  <a:pt x="1586757" y="3270514"/>
                  <a:pt x="1282062" y="3291840"/>
                </a:cubicBezTo>
                <a:cubicBezTo>
                  <a:pt x="977367" y="3313166"/>
                  <a:pt x="910563" y="3280598"/>
                  <a:pt x="662708" y="3291840"/>
                </a:cubicBezTo>
                <a:cubicBezTo>
                  <a:pt x="414853" y="3303082"/>
                  <a:pt x="136121" y="3293238"/>
                  <a:pt x="0" y="3291840"/>
                </a:cubicBezTo>
                <a:cubicBezTo>
                  <a:pt x="27984" y="3034804"/>
                  <a:pt x="10516" y="2836225"/>
                  <a:pt x="0" y="2699309"/>
                </a:cubicBezTo>
                <a:cubicBezTo>
                  <a:pt x="-10516" y="2562393"/>
                  <a:pt x="3130" y="2303245"/>
                  <a:pt x="0" y="2073859"/>
                </a:cubicBezTo>
                <a:cubicBezTo>
                  <a:pt x="-3130" y="1844473"/>
                  <a:pt x="31307" y="1695847"/>
                  <a:pt x="0" y="1349654"/>
                </a:cubicBezTo>
                <a:cubicBezTo>
                  <a:pt x="-31307" y="1003461"/>
                  <a:pt x="-10892" y="998808"/>
                  <a:pt x="0" y="691286"/>
                </a:cubicBezTo>
                <a:cubicBezTo>
                  <a:pt x="10892" y="383764"/>
                  <a:pt x="-32460" y="219287"/>
                  <a:pt x="0" y="0"/>
                </a:cubicBezTo>
                <a:close/>
              </a:path>
            </a:pathLst>
          </a:custGeom>
          <a:ln w="1016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4AE846-FD39-33D0-8368-32AD0AB29D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428" r="17014"/>
          <a:stretch>
            <a:fillRect/>
          </a:stretch>
        </p:blipFill>
        <p:spPr>
          <a:xfrm>
            <a:off x="29925899" y="11416144"/>
            <a:ext cx="4122518" cy="3291840"/>
          </a:xfrm>
          <a:custGeom>
            <a:avLst/>
            <a:gdLst>
              <a:gd name="csX0" fmla="*/ 0 w 4122518"/>
              <a:gd name="csY0" fmla="*/ 0 h 3291840"/>
              <a:gd name="csX1" fmla="*/ 563411 w 4122518"/>
              <a:gd name="csY1" fmla="*/ 0 h 3291840"/>
              <a:gd name="csX2" fmla="*/ 1209272 w 4122518"/>
              <a:gd name="csY2" fmla="*/ 0 h 3291840"/>
              <a:gd name="csX3" fmla="*/ 1772683 w 4122518"/>
              <a:gd name="csY3" fmla="*/ 0 h 3291840"/>
              <a:gd name="csX4" fmla="*/ 2459769 w 4122518"/>
              <a:gd name="csY4" fmla="*/ 0 h 3291840"/>
              <a:gd name="csX5" fmla="*/ 3064405 w 4122518"/>
              <a:gd name="csY5" fmla="*/ 0 h 3291840"/>
              <a:gd name="csX6" fmla="*/ 4122518 w 4122518"/>
              <a:gd name="csY6" fmla="*/ 0 h 3291840"/>
              <a:gd name="csX7" fmla="*/ 4122518 w 4122518"/>
              <a:gd name="csY7" fmla="*/ 724205 h 3291840"/>
              <a:gd name="csX8" fmla="*/ 4122518 w 4122518"/>
              <a:gd name="csY8" fmla="*/ 1382573 h 3291840"/>
              <a:gd name="csX9" fmla="*/ 4122518 w 4122518"/>
              <a:gd name="csY9" fmla="*/ 2040941 h 3291840"/>
              <a:gd name="csX10" fmla="*/ 4122518 w 4122518"/>
              <a:gd name="csY10" fmla="*/ 3291840 h 3291840"/>
              <a:gd name="csX11" fmla="*/ 3559107 w 4122518"/>
              <a:gd name="csY11" fmla="*/ 3291840 h 3291840"/>
              <a:gd name="csX12" fmla="*/ 2830796 w 4122518"/>
              <a:gd name="csY12" fmla="*/ 3291840 h 3291840"/>
              <a:gd name="csX13" fmla="*/ 2143709 w 4122518"/>
              <a:gd name="csY13" fmla="*/ 3291840 h 3291840"/>
              <a:gd name="csX14" fmla="*/ 1415398 w 4122518"/>
              <a:gd name="csY14" fmla="*/ 3291840 h 3291840"/>
              <a:gd name="csX15" fmla="*/ 645861 w 4122518"/>
              <a:gd name="csY15" fmla="*/ 3291840 h 3291840"/>
              <a:gd name="csX16" fmla="*/ 0 w 4122518"/>
              <a:gd name="csY16" fmla="*/ 3291840 h 3291840"/>
              <a:gd name="csX17" fmla="*/ 0 w 4122518"/>
              <a:gd name="csY17" fmla="*/ 2633472 h 3291840"/>
              <a:gd name="csX18" fmla="*/ 0 w 4122518"/>
              <a:gd name="csY18" fmla="*/ 1909267 h 3291840"/>
              <a:gd name="csX19" fmla="*/ 0 w 4122518"/>
              <a:gd name="csY19" fmla="*/ 1349654 h 3291840"/>
              <a:gd name="csX20" fmla="*/ 0 w 4122518"/>
              <a:gd name="csY20" fmla="*/ 691286 h 3291840"/>
              <a:gd name="csX21" fmla="*/ 0 w 4122518"/>
              <a:gd name="csY21" fmla="*/ 0 h 32918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122518" h="3291840" fill="none" extrusionOk="0">
                <a:moveTo>
                  <a:pt x="0" y="0"/>
                </a:moveTo>
                <a:cubicBezTo>
                  <a:pt x="116038" y="2614"/>
                  <a:pt x="359384" y="-13907"/>
                  <a:pt x="563411" y="0"/>
                </a:cubicBezTo>
                <a:cubicBezTo>
                  <a:pt x="767438" y="13907"/>
                  <a:pt x="967701" y="30370"/>
                  <a:pt x="1209272" y="0"/>
                </a:cubicBezTo>
                <a:cubicBezTo>
                  <a:pt x="1450843" y="-30370"/>
                  <a:pt x="1595942" y="3666"/>
                  <a:pt x="1772683" y="0"/>
                </a:cubicBezTo>
                <a:cubicBezTo>
                  <a:pt x="1949424" y="-3666"/>
                  <a:pt x="2296181" y="-32927"/>
                  <a:pt x="2459769" y="0"/>
                </a:cubicBezTo>
                <a:cubicBezTo>
                  <a:pt x="2623357" y="32927"/>
                  <a:pt x="2877152" y="-10865"/>
                  <a:pt x="3064405" y="0"/>
                </a:cubicBezTo>
                <a:cubicBezTo>
                  <a:pt x="3251658" y="10865"/>
                  <a:pt x="3764720" y="37211"/>
                  <a:pt x="4122518" y="0"/>
                </a:cubicBezTo>
                <a:cubicBezTo>
                  <a:pt x="4094393" y="261046"/>
                  <a:pt x="4141414" y="439839"/>
                  <a:pt x="4122518" y="724205"/>
                </a:cubicBezTo>
                <a:cubicBezTo>
                  <a:pt x="4103622" y="1008571"/>
                  <a:pt x="4097039" y="1219412"/>
                  <a:pt x="4122518" y="1382573"/>
                </a:cubicBezTo>
                <a:cubicBezTo>
                  <a:pt x="4147997" y="1545734"/>
                  <a:pt x="4145966" y="1869021"/>
                  <a:pt x="4122518" y="2040941"/>
                </a:cubicBezTo>
                <a:cubicBezTo>
                  <a:pt x="4099070" y="2212861"/>
                  <a:pt x="4173343" y="2674247"/>
                  <a:pt x="4122518" y="3291840"/>
                </a:cubicBezTo>
                <a:cubicBezTo>
                  <a:pt x="3942382" y="3314623"/>
                  <a:pt x="3732161" y="3264620"/>
                  <a:pt x="3559107" y="3291840"/>
                </a:cubicBezTo>
                <a:cubicBezTo>
                  <a:pt x="3386053" y="3319060"/>
                  <a:pt x="3145441" y="3257360"/>
                  <a:pt x="2830796" y="3291840"/>
                </a:cubicBezTo>
                <a:cubicBezTo>
                  <a:pt x="2516151" y="3326320"/>
                  <a:pt x="2301922" y="3259400"/>
                  <a:pt x="2143709" y="3291840"/>
                </a:cubicBezTo>
                <a:cubicBezTo>
                  <a:pt x="1985496" y="3324280"/>
                  <a:pt x="1726580" y="3283077"/>
                  <a:pt x="1415398" y="3291840"/>
                </a:cubicBezTo>
                <a:cubicBezTo>
                  <a:pt x="1104216" y="3300603"/>
                  <a:pt x="1023176" y="3328423"/>
                  <a:pt x="645861" y="3291840"/>
                </a:cubicBezTo>
                <a:cubicBezTo>
                  <a:pt x="268546" y="3255257"/>
                  <a:pt x="218974" y="3312786"/>
                  <a:pt x="0" y="3291840"/>
                </a:cubicBezTo>
                <a:cubicBezTo>
                  <a:pt x="32863" y="3102458"/>
                  <a:pt x="-15004" y="2847819"/>
                  <a:pt x="0" y="2633472"/>
                </a:cubicBezTo>
                <a:cubicBezTo>
                  <a:pt x="15004" y="2419125"/>
                  <a:pt x="19082" y="2182218"/>
                  <a:pt x="0" y="1909267"/>
                </a:cubicBezTo>
                <a:cubicBezTo>
                  <a:pt x="-19082" y="1636317"/>
                  <a:pt x="-11096" y="1532462"/>
                  <a:pt x="0" y="1349654"/>
                </a:cubicBezTo>
                <a:cubicBezTo>
                  <a:pt x="11096" y="1166846"/>
                  <a:pt x="16324" y="995301"/>
                  <a:pt x="0" y="691286"/>
                </a:cubicBezTo>
                <a:cubicBezTo>
                  <a:pt x="-16324" y="387271"/>
                  <a:pt x="9786" y="161258"/>
                  <a:pt x="0" y="0"/>
                </a:cubicBezTo>
                <a:close/>
              </a:path>
              <a:path w="4122518" h="3291840" stroke="0" extrusionOk="0">
                <a:moveTo>
                  <a:pt x="0" y="0"/>
                </a:moveTo>
                <a:cubicBezTo>
                  <a:pt x="171359" y="-27920"/>
                  <a:pt x="470735" y="-21787"/>
                  <a:pt x="604636" y="0"/>
                </a:cubicBezTo>
                <a:cubicBezTo>
                  <a:pt x="738537" y="21787"/>
                  <a:pt x="957373" y="10532"/>
                  <a:pt x="1209272" y="0"/>
                </a:cubicBezTo>
                <a:cubicBezTo>
                  <a:pt x="1461171" y="-10532"/>
                  <a:pt x="1657573" y="13554"/>
                  <a:pt x="1937583" y="0"/>
                </a:cubicBezTo>
                <a:cubicBezTo>
                  <a:pt x="2217593" y="-13554"/>
                  <a:pt x="2379065" y="28830"/>
                  <a:pt x="2542219" y="0"/>
                </a:cubicBezTo>
                <a:cubicBezTo>
                  <a:pt x="2705373" y="-28830"/>
                  <a:pt x="2924711" y="2518"/>
                  <a:pt x="3270531" y="0"/>
                </a:cubicBezTo>
                <a:cubicBezTo>
                  <a:pt x="3616351" y="-2518"/>
                  <a:pt x="3697948" y="-23799"/>
                  <a:pt x="4122518" y="0"/>
                </a:cubicBezTo>
                <a:cubicBezTo>
                  <a:pt x="4131707" y="194034"/>
                  <a:pt x="4143542" y="319075"/>
                  <a:pt x="4122518" y="592531"/>
                </a:cubicBezTo>
                <a:cubicBezTo>
                  <a:pt x="4101494" y="865987"/>
                  <a:pt x="4104606" y="933044"/>
                  <a:pt x="4122518" y="1152144"/>
                </a:cubicBezTo>
                <a:cubicBezTo>
                  <a:pt x="4140430" y="1371244"/>
                  <a:pt x="4139700" y="1480608"/>
                  <a:pt x="4122518" y="1711757"/>
                </a:cubicBezTo>
                <a:cubicBezTo>
                  <a:pt x="4105336" y="1942906"/>
                  <a:pt x="4106927" y="2128256"/>
                  <a:pt x="4122518" y="2271370"/>
                </a:cubicBezTo>
                <a:cubicBezTo>
                  <a:pt x="4138109" y="2414484"/>
                  <a:pt x="4143284" y="2858659"/>
                  <a:pt x="4122518" y="3291840"/>
                </a:cubicBezTo>
                <a:cubicBezTo>
                  <a:pt x="3784078" y="3306709"/>
                  <a:pt x="3587027" y="3295539"/>
                  <a:pt x="3394206" y="3291840"/>
                </a:cubicBezTo>
                <a:cubicBezTo>
                  <a:pt x="3201385" y="3288141"/>
                  <a:pt x="2948931" y="3270898"/>
                  <a:pt x="2624670" y="3291840"/>
                </a:cubicBezTo>
                <a:cubicBezTo>
                  <a:pt x="2300409" y="3312782"/>
                  <a:pt x="2186428" y="3263075"/>
                  <a:pt x="1937583" y="3291840"/>
                </a:cubicBezTo>
                <a:cubicBezTo>
                  <a:pt x="1688738" y="3320605"/>
                  <a:pt x="1590028" y="3298210"/>
                  <a:pt x="1374173" y="3291840"/>
                </a:cubicBezTo>
                <a:cubicBezTo>
                  <a:pt x="1158318" y="3285471"/>
                  <a:pt x="964356" y="3318234"/>
                  <a:pt x="604636" y="3291840"/>
                </a:cubicBezTo>
                <a:cubicBezTo>
                  <a:pt x="244916" y="3265446"/>
                  <a:pt x="215760" y="3270700"/>
                  <a:pt x="0" y="3291840"/>
                </a:cubicBezTo>
                <a:cubicBezTo>
                  <a:pt x="358" y="3150423"/>
                  <a:pt x="-4588" y="2898428"/>
                  <a:pt x="0" y="2699309"/>
                </a:cubicBezTo>
                <a:cubicBezTo>
                  <a:pt x="4588" y="2500190"/>
                  <a:pt x="-28684" y="2244569"/>
                  <a:pt x="0" y="2106778"/>
                </a:cubicBezTo>
                <a:cubicBezTo>
                  <a:pt x="28684" y="1968987"/>
                  <a:pt x="13922" y="1725033"/>
                  <a:pt x="0" y="1514246"/>
                </a:cubicBezTo>
                <a:cubicBezTo>
                  <a:pt x="-13922" y="1303459"/>
                  <a:pt x="14604" y="943107"/>
                  <a:pt x="0" y="790042"/>
                </a:cubicBezTo>
                <a:cubicBezTo>
                  <a:pt x="-14604" y="636977"/>
                  <a:pt x="29821" y="251923"/>
                  <a:pt x="0" y="0"/>
                </a:cubicBezTo>
                <a:close/>
              </a:path>
            </a:pathLst>
          </a:custGeom>
          <a:ln w="1016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60570094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C6B14127-ADED-A672-D1ED-462C647EF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"/>
          <a:stretch>
            <a:fillRect/>
          </a:stretch>
        </p:blipFill>
        <p:spPr bwMode="auto">
          <a:xfrm>
            <a:off x="29994521" y="6937095"/>
            <a:ext cx="3991980" cy="3616780"/>
          </a:xfrm>
          <a:custGeom>
            <a:avLst/>
            <a:gdLst>
              <a:gd name="csX0" fmla="*/ 0 w 3991980"/>
              <a:gd name="csY0" fmla="*/ 0 h 3616780"/>
              <a:gd name="csX1" fmla="*/ 545571 w 3991980"/>
              <a:gd name="csY1" fmla="*/ 0 h 3616780"/>
              <a:gd name="csX2" fmla="*/ 1131061 w 3991980"/>
              <a:gd name="csY2" fmla="*/ 0 h 3616780"/>
              <a:gd name="csX3" fmla="*/ 1676632 w 3991980"/>
              <a:gd name="csY3" fmla="*/ 0 h 3616780"/>
              <a:gd name="csX4" fmla="*/ 2341962 w 3991980"/>
              <a:gd name="csY4" fmla="*/ 0 h 3616780"/>
              <a:gd name="csX5" fmla="*/ 3007292 w 3991980"/>
              <a:gd name="csY5" fmla="*/ 0 h 3616780"/>
              <a:gd name="csX6" fmla="*/ 3991980 w 3991980"/>
              <a:gd name="csY6" fmla="*/ 0 h 3616780"/>
              <a:gd name="csX7" fmla="*/ 3991980 w 3991980"/>
              <a:gd name="csY7" fmla="*/ 638964 h 3616780"/>
              <a:gd name="csX8" fmla="*/ 3991980 w 3991980"/>
              <a:gd name="csY8" fmla="*/ 1314097 h 3616780"/>
              <a:gd name="csX9" fmla="*/ 3991980 w 3991980"/>
              <a:gd name="csY9" fmla="*/ 1916893 h 3616780"/>
              <a:gd name="csX10" fmla="*/ 3991980 w 3991980"/>
              <a:gd name="csY10" fmla="*/ 2555858 h 3616780"/>
              <a:gd name="csX11" fmla="*/ 3991980 w 3991980"/>
              <a:gd name="csY11" fmla="*/ 3616780 h 3616780"/>
              <a:gd name="csX12" fmla="*/ 3326650 w 3991980"/>
              <a:gd name="csY12" fmla="*/ 3616780 h 3616780"/>
              <a:gd name="csX13" fmla="*/ 2781079 w 3991980"/>
              <a:gd name="csY13" fmla="*/ 3616780 h 3616780"/>
              <a:gd name="csX14" fmla="*/ 2155669 w 3991980"/>
              <a:gd name="csY14" fmla="*/ 3616780 h 3616780"/>
              <a:gd name="csX15" fmla="*/ 1570179 w 3991980"/>
              <a:gd name="csY15" fmla="*/ 3616780 h 3616780"/>
              <a:gd name="csX16" fmla="*/ 984688 w 3991980"/>
              <a:gd name="csY16" fmla="*/ 3616780 h 3616780"/>
              <a:gd name="csX17" fmla="*/ 0 w 3991980"/>
              <a:gd name="csY17" fmla="*/ 3616780 h 3616780"/>
              <a:gd name="csX18" fmla="*/ 0 w 3991980"/>
              <a:gd name="csY18" fmla="*/ 2977816 h 3616780"/>
              <a:gd name="csX19" fmla="*/ 0 w 3991980"/>
              <a:gd name="csY19" fmla="*/ 2411187 h 3616780"/>
              <a:gd name="csX20" fmla="*/ 0 w 3991980"/>
              <a:gd name="csY20" fmla="*/ 1880726 h 3616780"/>
              <a:gd name="csX21" fmla="*/ 0 w 3991980"/>
              <a:gd name="csY21" fmla="*/ 1350265 h 3616780"/>
              <a:gd name="csX22" fmla="*/ 0 w 3991980"/>
              <a:gd name="csY22" fmla="*/ 675132 h 3616780"/>
              <a:gd name="csX23" fmla="*/ 0 w 3991980"/>
              <a:gd name="csY23" fmla="*/ 0 h 36167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3991980" h="3616780" extrusionOk="0">
                <a:moveTo>
                  <a:pt x="0" y="0"/>
                </a:moveTo>
                <a:cubicBezTo>
                  <a:pt x="264297" y="-18711"/>
                  <a:pt x="306358" y="-3769"/>
                  <a:pt x="545571" y="0"/>
                </a:cubicBezTo>
                <a:cubicBezTo>
                  <a:pt x="784784" y="3769"/>
                  <a:pt x="994469" y="4844"/>
                  <a:pt x="1131061" y="0"/>
                </a:cubicBezTo>
                <a:cubicBezTo>
                  <a:pt x="1267653" y="-4844"/>
                  <a:pt x="1511342" y="-22482"/>
                  <a:pt x="1676632" y="0"/>
                </a:cubicBezTo>
                <a:cubicBezTo>
                  <a:pt x="1841922" y="22482"/>
                  <a:pt x="2059783" y="9557"/>
                  <a:pt x="2341962" y="0"/>
                </a:cubicBezTo>
                <a:cubicBezTo>
                  <a:pt x="2624141" y="-9557"/>
                  <a:pt x="2752887" y="-4153"/>
                  <a:pt x="3007292" y="0"/>
                </a:cubicBezTo>
                <a:cubicBezTo>
                  <a:pt x="3261697" y="4153"/>
                  <a:pt x="3596013" y="-47496"/>
                  <a:pt x="3991980" y="0"/>
                </a:cubicBezTo>
                <a:cubicBezTo>
                  <a:pt x="3969084" y="309871"/>
                  <a:pt x="3982317" y="390785"/>
                  <a:pt x="3991980" y="638964"/>
                </a:cubicBezTo>
                <a:cubicBezTo>
                  <a:pt x="4001643" y="887143"/>
                  <a:pt x="4024307" y="1082460"/>
                  <a:pt x="3991980" y="1314097"/>
                </a:cubicBezTo>
                <a:cubicBezTo>
                  <a:pt x="3959653" y="1545734"/>
                  <a:pt x="3978349" y="1662415"/>
                  <a:pt x="3991980" y="1916893"/>
                </a:cubicBezTo>
                <a:cubicBezTo>
                  <a:pt x="4005611" y="2171371"/>
                  <a:pt x="3976778" y="2369365"/>
                  <a:pt x="3991980" y="2555858"/>
                </a:cubicBezTo>
                <a:cubicBezTo>
                  <a:pt x="4007182" y="2742351"/>
                  <a:pt x="4028058" y="3189263"/>
                  <a:pt x="3991980" y="3616780"/>
                </a:cubicBezTo>
                <a:cubicBezTo>
                  <a:pt x="3743807" y="3629705"/>
                  <a:pt x="3533308" y="3594433"/>
                  <a:pt x="3326650" y="3616780"/>
                </a:cubicBezTo>
                <a:cubicBezTo>
                  <a:pt x="3119992" y="3639128"/>
                  <a:pt x="2914825" y="3602131"/>
                  <a:pt x="2781079" y="3616780"/>
                </a:cubicBezTo>
                <a:cubicBezTo>
                  <a:pt x="2647333" y="3631429"/>
                  <a:pt x="2334480" y="3600837"/>
                  <a:pt x="2155669" y="3616780"/>
                </a:cubicBezTo>
                <a:cubicBezTo>
                  <a:pt x="1976858" y="3632724"/>
                  <a:pt x="1713140" y="3633477"/>
                  <a:pt x="1570179" y="3616780"/>
                </a:cubicBezTo>
                <a:cubicBezTo>
                  <a:pt x="1427218" y="3600084"/>
                  <a:pt x="1159788" y="3645032"/>
                  <a:pt x="984688" y="3616780"/>
                </a:cubicBezTo>
                <a:cubicBezTo>
                  <a:pt x="809588" y="3588528"/>
                  <a:pt x="485145" y="3597326"/>
                  <a:pt x="0" y="3616780"/>
                </a:cubicBezTo>
                <a:cubicBezTo>
                  <a:pt x="15" y="3352223"/>
                  <a:pt x="-970" y="3245601"/>
                  <a:pt x="0" y="2977816"/>
                </a:cubicBezTo>
                <a:cubicBezTo>
                  <a:pt x="970" y="2710031"/>
                  <a:pt x="3971" y="2558599"/>
                  <a:pt x="0" y="2411187"/>
                </a:cubicBezTo>
                <a:cubicBezTo>
                  <a:pt x="-3971" y="2263775"/>
                  <a:pt x="-1490" y="2022773"/>
                  <a:pt x="0" y="1880726"/>
                </a:cubicBezTo>
                <a:cubicBezTo>
                  <a:pt x="1490" y="1738679"/>
                  <a:pt x="-18288" y="1601219"/>
                  <a:pt x="0" y="1350265"/>
                </a:cubicBezTo>
                <a:cubicBezTo>
                  <a:pt x="18288" y="1099311"/>
                  <a:pt x="-19350" y="830679"/>
                  <a:pt x="0" y="675132"/>
                </a:cubicBezTo>
                <a:cubicBezTo>
                  <a:pt x="19350" y="519585"/>
                  <a:pt x="-29840" y="314175"/>
                  <a:pt x="0" y="0"/>
                </a:cubicBezTo>
                <a:close/>
              </a:path>
            </a:pathLst>
          </a:custGeom>
          <a:noFill/>
          <a:ln w="101600"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3338709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4">
            <a:extLst>
              <a:ext uri="{FF2B5EF4-FFF2-40B4-BE49-F238E27FC236}">
                <a16:creationId xmlns:a16="http://schemas.microsoft.com/office/drawing/2014/main" id="{8B6D32E5-2914-17EF-005B-2318DFB40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167" y="3350481"/>
            <a:ext cx="3427413" cy="2286000"/>
          </a:xfrm>
          <a:custGeom>
            <a:avLst/>
            <a:gdLst>
              <a:gd name="csX0" fmla="*/ 0 w 3427413"/>
              <a:gd name="csY0" fmla="*/ 0 h 2286000"/>
              <a:gd name="csX1" fmla="*/ 719757 w 3427413"/>
              <a:gd name="csY1" fmla="*/ 0 h 2286000"/>
              <a:gd name="csX2" fmla="*/ 1439513 w 3427413"/>
              <a:gd name="csY2" fmla="*/ 0 h 2286000"/>
              <a:gd name="csX3" fmla="*/ 2124996 w 3427413"/>
              <a:gd name="csY3" fmla="*/ 0 h 2286000"/>
              <a:gd name="csX4" fmla="*/ 2741930 w 3427413"/>
              <a:gd name="csY4" fmla="*/ 0 h 2286000"/>
              <a:gd name="csX5" fmla="*/ 3427413 w 3427413"/>
              <a:gd name="csY5" fmla="*/ 0 h 2286000"/>
              <a:gd name="csX6" fmla="*/ 3427413 w 3427413"/>
              <a:gd name="csY6" fmla="*/ 502920 h 2286000"/>
              <a:gd name="csX7" fmla="*/ 3427413 w 3427413"/>
              <a:gd name="csY7" fmla="*/ 1005840 h 2286000"/>
              <a:gd name="csX8" fmla="*/ 3427413 w 3427413"/>
              <a:gd name="csY8" fmla="*/ 1577340 h 2286000"/>
              <a:gd name="csX9" fmla="*/ 3427413 w 3427413"/>
              <a:gd name="csY9" fmla="*/ 2286000 h 2286000"/>
              <a:gd name="csX10" fmla="*/ 2741930 w 3427413"/>
              <a:gd name="csY10" fmla="*/ 2286000 h 2286000"/>
              <a:gd name="csX11" fmla="*/ 2056448 w 3427413"/>
              <a:gd name="csY11" fmla="*/ 2286000 h 2286000"/>
              <a:gd name="csX12" fmla="*/ 1405239 w 3427413"/>
              <a:gd name="csY12" fmla="*/ 2286000 h 2286000"/>
              <a:gd name="csX13" fmla="*/ 822579 w 3427413"/>
              <a:gd name="csY13" fmla="*/ 2286000 h 2286000"/>
              <a:gd name="csX14" fmla="*/ 0 w 3427413"/>
              <a:gd name="csY14" fmla="*/ 2286000 h 2286000"/>
              <a:gd name="csX15" fmla="*/ 0 w 3427413"/>
              <a:gd name="csY15" fmla="*/ 1691640 h 2286000"/>
              <a:gd name="csX16" fmla="*/ 0 w 3427413"/>
              <a:gd name="csY16" fmla="*/ 1074420 h 2286000"/>
              <a:gd name="csX17" fmla="*/ 0 w 3427413"/>
              <a:gd name="csY17" fmla="*/ 571500 h 2286000"/>
              <a:gd name="csX18" fmla="*/ 0 w 3427413"/>
              <a:gd name="csY18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427413" h="2286000" extrusionOk="0">
                <a:moveTo>
                  <a:pt x="0" y="0"/>
                </a:moveTo>
                <a:cubicBezTo>
                  <a:pt x="192817" y="7553"/>
                  <a:pt x="504128" y="11863"/>
                  <a:pt x="719757" y="0"/>
                </a:cubicBezTo>
                <a:cubicBezTo>
                  <a:pt x="935386" y="-11863"/>
                  <a:pt x="1166205" y="-23626"/>
                  <a:pt x="1439513" y="0"/>
                </a:cubicBezTo>
                <a:cubicBezTo>
                  <a:pt x="1712821" y="23626"/>
                  <a:pt x="1901891" y="28494"/>
                  <a:pt x="2124996" y="0"/>
                </a:cubicBezTo>
                <a:cubicBezTo>
                  <a:pt x="2348101" y="-28494"/>
                  <a:pt x="2568872" y="373"/>
                  <a:pt x="2741930" y="0"/>
                </a:cubicBezTo>
                <a:cubicBezTo>
                  <a:pt x="2914988" y="-373"/>
                  <a:pt x="3165399" y="3476"/>
                  <a:pt x="3427413" y="0"/>
                </a:cubicBezTo>
                <a:cubicBezTo>
                  <a:pt x="3404529" y="184530"/>
                  <a:pt x="3436658" y="270011"/>
                  <a:pt x="3427413" y="502920"/>
                </a:cubicBezTo>
                <a:cubicBezTo>
                  <a:pt x="3418168" y="735829"/>
                  <a:pt x="3440963" y="792725"/>
                  <a:pt x="3427413" y="1005840"/>
                </a:cubicBezTo>
                <a:cubicBezTo>
                  <a:pt x="3413863" y="1218955"/>
                  <a:pt x="3452216" y="1416152"/>
                  <a:pt x="3427413" y="1577340"/>
                </a:cubicBezTo>
                <a:cubicBezTo>
                  <a:pt x="3402610" y="1738528"/>
                  <a:pt x="3453916" y="2027467"/>
                  <a:pt x="3427413" y="2286000"/>
                </a:cubicBezTo>
                <a:cubicBezTo>
                  <a:pt x="3257295" y="2298223"/>
                  <a:pt x="3072013" y="2297428"/>
                  <a:pt x="2741930" y="2286000"/>
                </a:cubicBezTo>
                <a:cubicBezTo>
                  <a:pt x="2411847" y="2274572"/>
                  <a:pt x="2387378" y="2311491"/>
                  <a:pt x="2056448" y="2286000"/>
                </a:cubicBezTo>
                <a:cubicBezTo>
                  <a:pt x="1725518" y="2260509"/>
                  <a:pt x="1582405" y="2315773"/>
                  <a:pt x="1405239" y="2286000"/>
                </a:cubicBezTo>
                <a:cubicBezTo>
                  <a:pt x="1228073" y="2256227"/>
                  <a:pt x="1083568" y="2258812"/>
                  <a:pt x="822579" y="2286000"/>
                </a:cubicBezTo>
                <a:cubicBezTo>
                  <a:pt x="561590" y="2313188"/>
                  <a:pt x="375877" y="2247306"/>
                  <a:pt x="0" y="2286000"/>
                </a:cubicBezTo>
                <a:cubicBezTo>
                  <a:pt x="12420" y="2005843"/>
                  <a:pt x="29308" y="1846620"/>
                  <a:pt x="0" y="1691640"/>
                </a:cubicBezTo>
                <a:cubicBezTo>
                  <a:pt x="-29308" y="1536660"/>
                  <a:pt x="-24762" y="1377886"/>
                  <a:pt x="0" y="1074420"/>
                </a:cubicBezTo>
                <a:cubicBezTo>
                  <a:pt x="24762" y="770954"/>
                  <a:pt x="-369" y="724813"/>
                  <a:pt x="0" y="571500"/>
                </a:cubicBezTo>
                <a:cubicBezTo>
                  <a:pt x="369" y="418187"/>
                  <a:pt x="22007" y="230957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33906172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8">
            <a:extLst>
              <a:ext uri="{FF2B5EF4-FFF2-40B4-BE49-F238E27FC236}">
                <a16:creationId xmlns:a16="http://schemas.microsoft.com/office/drawing/2014/main" id="{5A69710E-C2A1-363A-6875-B06F85309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88"/>
          <a:stretch>
            <a:fillRect/>
          </a:stretch>
        </p:blipFill>
        <p:spPr bwMode="auto">
          <a:xfrm>
            <a:off x="38605144" y="3350481"/>
            <a:ext cx="1951282" cy="2286000"/>
          </a:xfrm>
          <a:custGeom>
            <a:avLst/>
            <a:gdLst>
              <a:gd name="csX0" fmla="*/ 0 w 1951282"/>
              <a:gd name="csY0" fmla="*/ 0 h 2286000"/>
              <a:gd name="csX1" fmla="*/ 630915 w 1951282"/>
              <a:gd name="csY1" fmla="*/ 0 h 2286000"/>
              <a:gd name="csX2" fmla="*/ 1242316 w 1951282"/>
              <a:gd name="csY2" fmla="*/ 0 h 2286000"/>
              <a:gd name="csX3" fmla="*/ 1951282 w 1951282"/>
              <a:gd name="csY3" fmla="*/ 0 h 2286000"/>
              <a:gd name="csX4" fmla="*/ 1951282 w 1951282"/>
              <a:gd name="csY4" fmla="*/ 571500 h 2286000"/>
              <a:gd name="csX5" fmla="*/ 1951282 w 1951282"/>
              <a:gd name="csY5" fmla="*/ 1074420 h 2286000"/>
              <a:gd name="csX6" fmla="*/ 1951282 w 1951282"/>
              <a:gd name="csY6" fmla="*/ 1623060 h 2286000"/>
              <a:gd name="csX7" fmla="*/ 1951282 w 1951282"/>
              <a:gd name="csY7" fmla="*/ 2286000 h 2286000"/>
              <a:gd name="csX8" fmla="*/ 1339880 w 1951282"/>
              <a:gd name="csY8" fmla="*/ 2286000 h 2286000"/>
              <a:gd name="csX9" fmla="*/ 689453 w 1951282"/>
              <a:gd name="csY9" fmla="*/ 2286000 h 2286000"/>
              <a:gd name="csX10" fmla="*/ 0 w 1951282"/>
              <a:gd name="csY10" fmla="*/ 2286000 h 2286000"/>
              <a:gd name="csX11" fmla="*/ 0 w 1951282"/>
              <a:gd name="csY11" fmla="*/ 1714500 h 2286000"/>
              <a:gd name="csX12" fmla="*/ 0 w 1951282"/>
              <a:gd name="csY12" fmla="*/ 1120140 h 2286000"/>
              <a:gd name="csX13" fmla="*/ 0 w 1951282"/>
              <a:gd name="csY13" fmla="*/ 525780 h 2286000"/>
              <a:gd name="csX14" fmla="*/ 0 w 1951282"/>
              <a:gd name="csY14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951282" h="2286000" extrusionOk="0">
                <a:moveTo>
                  <a:pt x="0" y="0"/>
                </a:moveTo>
                <a:cubicBezTo>
                  <a:pt x="311644" y="26477"/>
                  <a:pt x="475781" y="-20650"/>
                  <a:pt x="630915" y="0"/>
                </a:cubicBezTo>
                <a:cubicBezTo>
                  <a:pt x="786049" y="20650"/>
                  <a:pt x="1070719" y="21160"/>
                  <a:pt x="1242316" y="0"/>
                </a:cubicBezTo>
                <a:cubicBezTo>
                  <a:pt x="1413913" y="-21160"/>
                  <a:pt x="1779993" y="-22496"/>
                  <a:pt x="1951282" y="0"/>
                </a:cubicBezTo>
                <a:cubicBezTo>
                  <a:pt x="1943261" y="216037"/>
                  <a:pt x="1933184" y="376286"/>
                  <a:pt x="1951282" y="571500"/>
                </a:cubicBezTo>
                <a:cubicBezTo>
                  <a:pt x="1969380" y="766714"/>
                  <a:pt x="1942298" y="855375"/>
                  <a:pt x="1951282" y="1074420"/>
                </a:cubicBezTo>
                <a:cubicBezTo>
                  <a:pt x="1960266" y="1293465"/>
                  <a:pt x="1957009" y="1353987"/>
                  <a:pt x="1951282" y="1623060"/>
                </a:cubicBezTo>
                <a:cubicBezTo>
                  <a:pt x="1945555" y="1892133"/>
                  <a:pt x="1969301" y="1986953"/>
                  <a:pt x="1951282" y="2286000"/>
                </a:cubicBezTo>
                <a:cubicBezTo>
                  <a:pt x="1647907" y="2307363"/>
                  <a:pt x="1604223" y="2269071"/>
                  <a:pt x="1339880" y="2286000"/>
                </a:cubicBezTo>
                <a:cubicBezTo>
                  <a:pt x="1075537" y="2302929"/>
                  <a:pt x="884605" y="2311170"/>
                  <a:pt x="689453" y="2286000"/>
                </a:cubicBezTo>
                <a:cubicBezTo>
                  <a:pt x="494301" y="2260830"/>
                  <a:pt x="314133" y="2280833"/>
                  <a:pt x="0" y="2286000"/>
                </a:cubicBezTo>
                <a:cubicBezTo>
                  <a:pt x="-16949" y="2017701"/>
                  <a:pt x="-6591" y="1997974"/>
                  <a:pt x="0" y="1714500"/>
                </a:cubicBezTo>
                <a:cubicBezTo>
                  <a:pt x="6591" y="1431026"/>
                  <a:pt x="-5201" y="1402702"/>
                  <a:pt x="0" y="1120140"/>
                </a:cubicBezTo>
                <a:cubicBezTo>
                  <a:pt x="5201" y="837578"/>
                  <a:pt x="20046" y="725747"/>
                  <a:pt x="0" y="525780"/>
                </a:cubicBezTo>
                <a:cubicBezTo>
                  <a:pt x="-20046" y="325813"/>
                  <a:pt x="21381" y="192493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2166210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0">
            <a:extLst>
              <a:ext uri="{FF2B5EF4-FFF2-40B4-BE49-F238E27FC236}">
                <a16:creationId xmlns:a16="http://schemas.microsoft.com/office/drawing/2014/main" id="{C5C980CC-61B1-AD69-430D-6F2DA1DEC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6"/>
          <a:stretch>
            <a:fillRect/>
          </a:stretch>
        </p:blipFill>
        <p:spPr bwMode="auto">
          <a:xfrm>
            <a:off x="41075802" y="3350481"/>
            <a:ext cx="2415210" cy="2286000"/>
          </a:xfrm>
          <a:custGeom>
            <a:avLst/>
            <a:gdLst>
              <a:gd name="csX0" fmla="*/ 0 w 2415210"/>
              <a:gd name="csY0" fmla="*/ 0 h 2286000"/>
              <a:gd name="csX1" fmla="*/ 579650 w 2415210"/>
              <a:gd name="csY1" fmla="*/ 0 h 2286000"/>
              <a:gd name="csX2" fmla="*/ 1135149 w 2415210"/>
              <a:gd name="csY2" fmla="*/ 0 h 2286000"/>
              <a:gd name="csX3" fmla="*/ 1690647 w 2415210"/>
              <a:gd name="csY3" fmla="*/ 0 h 2286000"/>
              <a:gd name="csX4" fmla="*/ 2415210 w 2415210"/>
              <a:gd name="csY4" fmla="*/ 0 h 2286000"/>
              <a:gd name="csX5" fmla="*/ 2415210 w 2415210"/>
              <a:gd name="csY5" fmla="*/ 502920 h 2286000"/>
              <a:gd name="csX6" fmla="*/ 2415210 w 2415210"/>
              <a:gd name="csY6" fmla="*/ 1051560 h 2286000"/>
              <a:gd name="csX7" fmla="*/ 2415210 w 2415210"/>
              <a:gd name="csY7" fmla="*/ 1645920 h 2286000"/>
              <a:gd name="csX8" fmla="*/ 2415210 w 2415210"/>
              <a:gd name="csY8" fmla="*/ 2286000 h 2286000"/>
              <a:gd name="csX9" fmla="*/ 1787255 w 2415210"/>
              <a:gd name="csY9" fmla="*/ 2286000 h 2286000"/>
              <a:gd name="csX10" fmla="*/ 1183453 w 2415210"/>
              <a:gd name="csY10" fmla="*/ 2286000 h 2286000"/>
              <a:gd name="csX11" fmla="*/ 555498 w 2415210"/>
              <a:gd name="csY11" fmla="*/ 2286000 h 2286000"/>
              <a:gd name="csX12" fmla="*/ 0 w 2415210"/>
              <a:gd name="csY12" fmla="*/ 2286000 h 2286000"/>
              <a:gd name="csX13" fmla="*/ 0 w 2415210"/>
              <a:gd name="csY13" fmla="*/ 1668780 h 2286000"/>
              <a:gd name="csX14" fmla="*/ 0 w 2415210"/>
              <a:gd name="csY14" fmla="*/ 1074420 h 2286000"/>
              <a:gd name="csX15" fmla="*/ 0 w 2415210"/>
              <a:gd name="csY15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2415210" h="2286000" extrusionOk="0">
                <a:moveTo>
                  <a:pt x="0" y="0"/>
                </a:moveTo>
                <a:cubicBezTo>
                  <a:pt x="164524" y="23056"/>
                  <a:pt x="456464" y="16081"/>
                  <a:pt x="579650" y="0"/>
                </a:cubicBezTo>
                <a:cubicBezTo>
                  <a:pt x="702836" y="-16081"/>
                  <a:pt x="974256" y="5609"/>
                  <a:pt x="1135149" y="0"/>
                </a:cubicBezTo>
                <a:cubicBezTo>
                  <a:pt x="1296042" y="-5609"/>
                  <a:pt x="1450800" y="27751"/>
                  <a:pt x="1690647" y="0"/>
                </a:cubicBezTo>
                <a:cubicBezTo>
                  <a:pt x="1930494" y="-27751"/>
                  <a:pt x="2136658" y="-5048"/>
                  <a:pt x="2415210" y="0"/>
                </a:cubicBezTo>
                <a:cubicBezTo>
                  <a:pt x="2415442" y="130802"/>
                  <a:pt x="2430520" y="387742"/>
                  <a:pt x="2415210" y="502920"/>
                </a:cubicBezTo>
                <a:cubicBezTo>
                  <a:pt x="2399900" y="618098"/>
                  <a:pt x="2431976" y="923682"/>
                  <a:pt x="2415210" y="1051560"/>
                </a:cubicBezTo>
                <a:cubicBezTo>
                  <a:pt x="2398444" y="1179438"/>
                  <a:pt x="2390827" y="1416152"/>
                  <a:pt x="2415210" y="1645920"/>
                </a:cubicBezTo>
                <a:cubicBezTo>
                  <a:pt x="2439593" y="1875688"/>
                  <a:pt x="2415659" y="2018549"/>
                  <a:pt x="2415210" y="2286000"/>
                </a:cubicBezTo>
                <a:cubicBezTo>
                  <a:pt x="2191126" y="2273580"/>
                  <a:pt x="1948284" y="2274779"/>
                  <a:pt x="1787255" y="2286000"/>
                </a:cubicBezTo>
                <a:cubicBezTo>
                  <a:pt x="1626227" y="2297221"/>
                  <a:pt x="1429804" y="2307847"/>
                  <a:pt x="1183453" y="2286000"/>
                </a:cubicBezTo>
                <a:cubicBezTo>
                  <a:pt x="937102" y="2264153"/>
                  <a:pt x="722745" y="2280735"/>
                  <a:pt x="555498" y="2286000"/>
                </a:cubicBezTo>
                <a:cubicBezTo>
                  <a:pt x="388251" y="2291265"/>
                  <a:pt x="115274" y="2270590"/>
                  <a:pt x="0" y="2286000"/>
                </a:cubicBezTo>
                <a:cubicBezTo>
                  <a:pt x="-16363" y="2083657"/>
                  <a:pt x="-25542" y="1891747"/>
                  <a:pt x="0" y="1668780"/>
                </a:cubicBezTo>
                <a:cubicBezTo>
                  <a:pt x="25542" y="1445813"/>
                  <a:pt x="-1771" y="1360230"/>
                  <a:pt x="0" y="1074420"/>
                </a:cubicBezTo>
                <a:cubicBezTo>
                  <a:pt x="1771" y="788610"/>
                  <a:pt x="30025" y="318810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5798090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2">
            <a:extLst>
              <a:ext uri="{FF2B5EF4-FFF2-40B4-BE49-F238E27FC236}">
                <a16:creationId xmlns:a16="http://schemas.microsoft.com/office/drawing/2014/main" id="{B23BA4A3-B549-A360-D0B6-5729E1A19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202" y="7759650"/>
            <a:ext cx="2286000" cy="2286000"/>
          </a:xfrm>
          <a:custGeom>
            <a:avLst/>
            <a:gdLst>
              <a:gd name="csX0" fmla="*/ 0 w 2286000"/>
              <a:gd name="csY0" fmla="*/ 0 h 2286000"/>
              <a:gd name="csX1" fmla="*/ 502920 w 2286000"/>
              <a:gd name="csY1" fmla="*/ 0 h 2286000"/>
              <a:gd name="csX2" fmla="*/ 1005840 w 2286000"/>
              <a:gd name="csY2" fmla="*/ 0 h 2286000"/>
              <a:gd name="csX3" fmla="*/ 1600200 w 2286000"/>
              <a:gd name="csY3" fmla="*/ 0 h 2286000"/>
              <a:gd name="csX4" fmla="*/ 2286000 w 2286000"/>
              <a:gd name="csY4" fmla="*/ 0 h 2286000"/>
              <a:gd name="csX5" fmla="*/ 2286000 w 2286000"/>
              <a:gd name="csY5" fmla="*/ 594360 h 2286000"/>
              <a:gd name="csX6" fmla="*/ 2286000 w 2286000"/>
              <a:gd name="csY6" fmla="*/ 1165860 h 2286000"/>
              <a:gd name="csX7" fmla="*/ 2286000 w 2286000"/>
              <a:gd name="csY7" fmla="*/ 1691640 h 2286000"/>
              <a:gd name="csX8" fmla="*/ 2286000 w 2286000"/>
              <a:gd name="csY8" fmla="*/ 2286000 h 2286000"/>
              <a:gd name="csX9" fmla="*/ 1760220 w 2286000"/>
              <a:gd name="csY9" fmla="*/ 2286000 h 2286000"/>
              <a:gd name="csX10" fmla="*/ 1143000 w 2286000"/>
              <a:gd name="csY10" fmla="*/ 2286000 h 2286000"/>
              <a:gd name="csX11" fmla="*/ 571500 w 2286000"/>
              <a:gd name="csY11" fmla="*/ 2286000 h 2286000"/>
              <a:gd name="csX12" fmla="*/ 0 w 2286000"/>
              <a:gd name="csY12" fmla="*/ 2286000 h 2286000"/>
              <a:gd name="csX13" fmla="*/ 0 w 2286000"/>
              <a:gd name="csY13" fmla="*/ 1737360 h 2286000"/>
              <a:gd name="csX14" fmla="*/ 0 w 2286000"/>
              <a:gd name="csY14" fmla="*/ 1120140 h 2286000"/>
              <a:gd name="csX15" fmla="*/ 0 w 2286000"/>
              <a:gd name="csY15" fmla="*/ 617220 h 2286000"/>
              <a:gd name="csX16" fmla="*/ 0 w 2286000"/>
              <a:gd name="csY16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286000" h="2286000" extrusionOk="0">
                <a:moveTo>
                  <a:pt x="0" y="0"/>
                </a:moveTo>
                <a:cubicBezTo>
                  <a:pt x="208550" y="-14328"/>
                  <a:pt x="308918" y="20069"/>
                  <a:pt x="502920" y="0"/>
                </a:cubicBezTo>
                <a:cubicBezTo>
                  <a:pt x="696922" y="-20069"/>
                  <a:pt x="859652" y="13975"/>
                  <a:pt x="1005840" y="0"/>
                </a:cubicBezTo>
                <a:cubicBezTo>
                  <a:pt x="1152028" y="-13975"/>
                  <a:pt x="1460981" y="12152"/>
                  <a:pt x="1600200" y="0"/>
                </a:cubicBezTo>
                <a:cubicBezTo>
                  <a:pt x="1739419" y="-12152"/>
                  <a:pt x="2036613" y="-34056"/>
                  <a:pt x="2286000" y="0"/>
                </a:cubicBezTo>
                <a:cubicBezTo>
                  <a:pt x="2310106" y="161515"/>
                  <a:pt x="2312229" y="468966"/>
                  <a:pt x="2286000" y="594360"/>
                </a:cubicBezTo>
                <a:cubicBezTo>
                  <a:pt x="2259771" y="719754"/>
                  <a:pt x="2285483" y="1032401"/>
                  <a:pt x="2286000" y="1165860"/>
                </a:cubicBezTo>
                <a:cubicBezTo>
                  <a:pt x="2286517" y="1299319"/>
                  <a:pt x="2308021" y="1524938"/>
                  <a:pt x="2286000" y="1691640"/>
                </a:cubicBezTo>
                <a:cubicBezTo>
                  <a:pt x="2263979" y="1858342"/>
                  <a:pt x="2278382" y="2051240"/>
                  <a:pt x="2286000" y="2286000"/>
                </a:cubicBezTo>
                <a:cubicBezTo>
                  <a:pt x="2070216" y="2289725"/>
                  <a:pt x="1982494" y="2299464"/>
                  <a:pt x="1760220" y="2286000"/>
                </a:cubicBezTo>
                <a:cubicBezTo>
                  <a:pt x="1537946" y="2272536"/>
                  <a:pt x="1269859" y="2306099"/>
                  <a:pt x="1143000" y="2286000"/>
                </a:cubicBezTo>
                <a:cubicBezTo>
                  <a:pt x="1016141" y="2265901"/>
                  <a:pt x="732614" y="2286967"/>
                  <a:pt x="571500" y="2286000"/>
                </a:cubicBezTo>
                <a:cubicBezTo>
                  <a:pt x="410386" y="2285033"/>
                  <a:pt x="154819" y="2310942"/>
                  <a:pt x="0" y="2286000"/>
                </a:cubicBezTo>
                <a:cubicBezTo>
                  <a:pt x="-5384" y="2062857"/>
                  <a:pt x="12590" y="1908523"/>
                  <a:pt x="0" y="1737360"/>
                </a:cubicBezTo>
                <a:cubicBezTo>
                  <a:pt x="-12590" y="1566197"/>
                  <a:pt x="-18687" y="1373452"/>
                  <a:pt x="0" y="1120140"/>
                </a:cubicBezTo>
                <a:cubicBezTo>
                  <a:pt x="18687" y="866828"/>
                  <a:pt x="-15863" y="749583"/>
                  <a:pt x="0" y="617220"/>
                </a:cubicBezTo>
                <a:cubicBezTo>
                  <a:pt x="15863" y="484857"/>
                  <a:pt x="313" y="261239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29813925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6">
            <a:extLst>
              <a:ext uri="{FF2B5EF4-FFF2-40B4-BE49-F238E27FC236}">
                <a16:creationId xmlns:a16="http://schemas.microsoft.com/office/drawing/2014/main" id="{7757ADB8-2BDA-07F2-D650-D3AC0BB62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9760" y="7759650"/>
            <a:ext cx="2298171" cy="2286000"/>
          </a:xfrm>
          <a:custGeom>
            <a:avLst/>
            <a:gdLst>
              <a:gd name="csX0" fmla="*/ 0 w 2298171"/>
              <a:gd name="csY0" fmla="*/ 0 h 2286000"/>
              <a:gd name="csX1" fmla="*/ 505598 w 2298171"/>
              <a:gd name="csY1" fmla="*/ 0 h 2286000"/>
              <a:gd name="csX2" fmla="*/ 1034177 w 2298171"/>
              <a:gd name="csY2" fmla="*/ 0 h 2286000"/>
              <a:gd name="csX3" fmla="*/ 1631701 w 2298171"/>
              <a:gd name="csY3" fmla="*/ 0 h 2286000"/>
              <a:gd name="csX4" fmla="*/ 2298171 w 2298171"/>
              <a:gd name="csY4" fmla="*/ 0 h 2286000"/>
              <a:gd name="csX5" fmla="*/ 2298171 w 2298171"/>
              <a:gd name="csY5" fmla="*/ 548640 h 2286000"/>
              <a:gd name="csX6" fmla="*/ 2298171 w 2298171"/>
              <a:gd name="csY6" fmla="*/ 1120140 h 2286000"/>
              <a:gd name="csX7" fmla="*/ 2298171 w 2298171"/>
              <a:gd name="csY7" fmla="*/ 1645920 h 2286000"/>
              <a:gd name="csX8" fmla="*/ 2298171 w 2298171"/>
              <a:gd name="csY8" fmla="*/ 2286000 h 2286000"/>
              <a:gd name="csX9" fmla="*/ 1769592 w 2298171"/>
              <a:gd name="csY9" fmla="*/ 2286000 h 2286000"/>
              <a:gd name="csX10" fmla="*/ 1241012 w 2298171"/>
              <a:gd name="csY10" fmla="*/ 2286000 h 2286000"/>
              <a:gd name="csX11" fmla="*/ 620506 w 2298171"/>
              <a:gd name="csY11" fmla="*/ 2286000 h 2286000"/>
              <a:gd name="csX12" fmla="*/ 0 w 2298171"/>
              <a:gd name="csY12" fmla="*/ 2286000 h 2286000"/>
              <a:gd name="csX13" fmla="*/ 0 w 2298171"/>
              <a:gd name="csY13" fmla="*/ 1783080 h 2286000"/>
              <a:gd name="csX14" fmla="*/ 0 w 2298171"/>
              <a:gd name="csY14" fmla="*/ 1188720 h 2286000"/>
              <a:gd name="csX15" fmla="*/ 0 w 2298171"/>
              <a:gd name="csY15" fmla="*/ 594360 h 2286000"/>
              <a:gd name="csX16" fmla="*/ 0 w 2298171"/>
              <a:gd name="csY16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298171" h="2286000" extrusionOk="0">
                <a:moveTo>
                  <a:pt x="0" y="0"/>
                </a:moveTo>
                <a:cubicBezTo>
                  <a:pt x="245287" y="17852"/>
                  <a:pt x="274336" y="-19682"/>
                  <a:pt x="505598" y="0"/>
                </a:cubicBezTo>
                <a:cubicBezTo>
                  <a:pt x="736860" y="19682"/>
                  <a:pt x="850468" y="-19552"/>
                  <a:pt x="1034177" y="0"/>
                </a:cubicBezTo>
                <a:cubicBezTo>
                  <a:pt x="1217886" y="19552"/>
                  <a:pt x="1436221" y="-1274"/>
                  <a:pt x="1631701" y="0"/>
                </a:cubicBezTo>
                <a:cubicBezTo>
                  <a:pt x="1827181" y="1274"/>
                  <a:pt x="2003661" y="2810"/>
                  <a:pt x="2298171" y="0"/>
                </a:cubicBezTo>
                <a:cubicBezTo>
                  <a:pt x="2309978" y="225551"/>
                  <a:pt x="2307607" y="334069"/>
                  <a:pt x="2298171" y="548640"/>
                </a:cubicBezTo>
                <a:cubicBezTo>
                  <a:pt x="2288735" y="763211"/>
                  <a:pt x="2307847" y="899271"/>
                  <a:pt x="2298171" y="1120140"/>
                </a:cubicBezTo>
                <a:cubicBezTo>
                  <a:pt x="2288495" y="1341009"/>
                  <a:pt x="2299343" y="1444471"/>
                  <a:pt x="2298171" y="1645920"/>
                </a:cubicBezTo>
                <a:cubicBezTo>
                  <a:pt x="2296999" y="1847369"/>
                  <a:pt x="2271604" y="2032553"/>
                  <a:pt x="2298171" y="2286000"/>
                </a:cubicBezTo>
                <a:cubicBezTo>
                  <a:pt x="2089985" y="2287280"/>
                  <a:pt x="1977220" y="2284902"/>
                  <a:pt x="1769592" y="2286000"/>
                </a:cubicBezTo>
                <a:cubicBezTo>
                  <a:pt x="1561964" y="2287098"/>
                  <a:pt x="1424121" y="2296599"/>
                  <a:pt x="1241012" y="2286000"/>
                </a:cubicBezTo>
                <a:cubicBezTo>
                  <a:pt x="1057903" y="2275401"/>
                  <a:pt x="798400" y="2298919"/>
                  <a:pt x="620506" y="2286000"/>
                </a:cubicBezTo>
                <a:cubicBezTo>
                  <a:pt x="442612" y="2273081"/>
                  <a:pt x="241553" y="2300445"/>
                  <a:pt x="0" y="2286000"/>
                </a:cubicBezTo>
                <a:cubicBezTo>
                  <a:pt x="7362" y="2167555"/>
                  <a:pt x="23439" y="2027669"/>
                  <a:pt x="0" y="1783080"/>
                </a:cubicBezTo>
                <a:cubicBezTo>
                  <a:pt x="-23439" y="1538491"/>
                  <a:pt x="11667" y="1409037"/>
                  <a:pt x="0" y="1188720"/>
                </a:cubicBezTo>
                <a:cubicBezTo>
                  <a:pt x="-11667" y="968403"/>
                  <a:pt x="4616" y="778952"/>
                  <a:pt x="0" y="594360"/>
                </a:cubicBezTo>
                <a:cubicBezTo>
                  <a:pt x="-4616" y="409768"/>
                  <a:pt x="18775" y="187857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22754360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8">
            <a:extLst>
              <a:ext uri="{FF2B5EF4-FFF2-40B4-BE49-F238E27FC236}">
                <a16:creationId xmlns:a16="http://schemas.microsoft.com/office/drawing/2014/main" id="{685B872E-D0D1-E68E-ED2E-F51035AB2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8489" y="7759650"/>
            <a:ext cx="3052523" cy="2286000"/>
          </a:xfrm>
          <a:custGeom>
            <a:avLst/>
            <a:gdLst>
              <a:gd name="csX0" fmla="*/ 0 w 3052523"/>
              <a:gd name="csY0" fmla="*/ 0 h 2286000"/>
              <a:gd name="csX1" fmla="*/ 579979 w 3052523"/>
              <a:gd name="csY1" fmla="*/ 0 h 2286000"/>
              <a:gd name="csX2" fmla="*/ 1129434 w 3052523"/>
              <a:gd name="csY2" fmla="*/ 0 h 2286000"/>
              <a:gd name="csX3" fmla="*/ 1678888 w 3052523"/>
              <a:gd name="csY3" fmla="*/ 0 h 2286000"/>
              <a:gd name="csX4" fmla="*/ 2350443 w 3052523"/>
              <a:gd name="csY4" fmla="*/ 0 h 2286000"/>
              <a:gd name="csX5" fmla="*/ 3052523 w 3052523"/>
              <a:gd name="csY5" fmla="*/ 0 h 2286000"/>
              <a:gd name="csX6" fmla="*/ 3052523 w 3052523"/>
              <a:gd name="csY6" fmla="*/ 617220 h 2286000"/>
              <a:gd name="csX7" fmla="*/ 3052523 w 3052523"/>
              <a:gd name="csY7" fmla="*/ 1120140 h 2286000"/>
              <a:gd name="csX8" fmla="*/ 3052523 w 3052523"/>
              <a:gd name="csY8" fmla="*/ 1691640 h 2286000"/>
              <a:gd name="csX9" fmla="*/ 3052523 w 3052523"/>
              <a:gd name="csY9" fmla="*/ 2286000 h 2286000"/>
              <a:gd name="csX10" fmla="*/ 2533594 w 3052523"/>
              <a:gd name="csY10" fmla="*/ 2286000 h 2286000"/>
              <a:gd name="csX11" fmla="*/ 1984140 w 3052523"/>
              <a:gd name="csY11" fmla="*/ 2286000 h 2286000"/>
              <a:gd name="csX12" fmla="*/ 1434686 w 3052523"/>
              <a:gd name="csY12" fmla="*/ 2286000 h 2286000"/>
              <a:gd name="csX13" fmla="*/ 793656 w 3052523"/>
              <a:gd name="csY13" fmla="*/ 2286000 h 2286000"/>
              <a:gd name="csX14" fmla="*/ 0 w 3052523"/>
              <a:gd name="csY14" fmla="*/ 2286000 h 2286000"/>
              <a:gd name="csX15" fmla="*/ 0 w 3052523"/>
              <a:gd name="csY15" fmla="*/ 1737360 h 2286000"/>
              <a:gd name="csX16" fmla="*/ 0 w 3052523"/>
              <a:gd name="csY16" fmla="*/ 1120140 h 2286000"/>
              <a:gd name="csX17" fmla="*/ 0 w 3052523"/>
              <a:gd name="csY17" fmla="*/ 571500 h 2286000"/>
              <a:gd name="csX18" fmla="*/ 0 w 3052523"/>
              <a:gd name="csY18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052523" h="2286000" extrusionOk="0">
                <a:moveTo>
                  <a:pt x="0" y="0"/>
                </a:moveTo>
                <a:cubicBezTo>
                  <a:pt x="267762" y="11314"/>
                  <a:pt x="462529" y="23122"/>
                  <a:pt x="579979" y="0"/>
                </a:cubicBezTo>
                <a:cubicBezTo>
                  <a:pt x="697429" y="-23122"/>
                  <a:pt x="993128" y="-9268"/>
                  <a:pt x="1129434" y="0"/>
                </a:cubicBezTo>
                <a:cubicBezTo>
                  <a:pt x="1265741" y="9268"/>
                  <a:pt x="1418245" y="-18706"/>
                  <a:pt x="1678888" y="0"/>
                </a:cubicBezTo>
                <a:cubicBezTo>
                  <a:pt x="1939531" y="18706"/>
                  <a:pt x="2063071" y="-13366"/>
                  <a:pt x="2350443" y="0"/>
                </a:cubicBezTo>
                <a:cubicBezTo>
                  <a:pt x="2637815" y="13366"/>
                  <a:pt x="2897221" y="20957"/>
                  <a:pt x="3052523" y="0"/>
                </a:cubicBezTo>
                <a:cubicBezTo>
                  <a:pt x="3025775" y="190841"/>
                  <a:pt x="3055782" y="403613"/>
                  <a:pt x="3052523" y="617220"/>
                </a:cubicBezTo>
                <a:cubicBezTo>
                  <a:pt x="3049264" y="830827"/>
                  <a:pt x="3040287" y="996824"/>
                  <a:pt x="3052523" y="1120140"/>
                </a:cubicBezTo>
                <a:cubicBezTo>
                  <a:pt x="3064759" y="1243456"/>
                  <a:pt x="3069767" y="1536883"/>
                  <a:pt x="3052523" y="1691640"/>
                </a:cubicBezTo>
                <a:cubicBezTo>
                  <a:pt x="3035279" y="1846397"/>
                  <a:pt x="3055639" y="2095050"/>
                  <a:pt x="3052523" y="2286000"/>
                </a:cubicBezTo>
                <a:cubicBezTo>
                  <a:pt x="2836252" y="2299650"/>
                  <a:pt x="2791212" y="2303233"/>
                  <a:pt x="2533594" y="2286000"/>
                </a:cubicBezTo>
                <a:cubicBezTo>
                  <a:pt x="2275976" y="2268767"/>
                  <a:pt x="2144782" y="2296403"/>
                  <a:pt x="1984140" y="2286000"/>
                </a:cubicBezTo>
                <a:cubicBezTo>
                  <a:pt x="1823498" y="2275597"/>
                  <a:pt x="1565518" y="2310199"/>
                  <a:pt x="1434686" y="2286000"/>
                </a:cubicBezTo>
                <a:cubicBezTo>
                  <a:pt x="1303854" y="2261801"/>
                  <a:pt x="981011" y="2282110"/>
                  <a:pt x="793656" y="2286000"/>
                </a:cubicBezTo>
                <a:cubicBezTo>
                  <a:pt x="606301" y="2289891"/>
                  <a:pt x="185167" y="2255168"/>
                  <a:pt x="0" y="2286000"/>
                </a:cubicBezTo>
                <a:cubicBezTo>
                  <a:pt x="13078" y="2043817"/>
                  <a:pt x="-14135" y="2005309"/>
                  <a:pt x="0" y="1737360"/>
                </a:cubicBezTo>
                <a:cubicBezTo>
                  <a:pt x="14135" y="1469411"/>
                  <a:pt x="-14047" y="1349780"/>
                  <a:pt x="0" y="1120140"/>
                </a:cubicBezTo>
                <a:cubicBezTo>
                  <a:pt x="14047" y="890500"/>
                  <a:pt x="-12719" y="752676"/>
                  <a:pt x="0" y="571500"/>
                </a:cubicBezTo>
                <a:cubicBezTo>
                  <a:pt x="12719" y="390324"/>
                  <a:pt x="-16582" y="238394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5076705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6">
            <a:extLst>
              <a:ext uri="{FF2B5EF4-FFF2-40B4-BE49-F238E27FC236}">
                <a16:creationId xmlns:a16="http://schemas.microsoft.com/office/drawing/2014/main" id="{55C40EA9-CFC9-BBC9-CC14-8C2EC5BEC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"/>
          <a:stretch>
            <a:fillRect/>
          </a:stretch>
        </p:blipFill>
        <p:spPr bwMode="auto">
          <a:xfrm>
            <a:off x="34762167" y="11919064"/>
            <a:ext cx="3103514" cy="2286000"/>
          </a:xfrm>
          <a:custGeom>
            <a:avLst/>
            <a:gdLst>
              <a:gd name="csX0" fmla="*/ 0 w 3103514"/>
              <a:gd name="csY0" fmla="*/ 0 h 2286000"/>
              <a:gd name="csX1" fmla="*/ 558633 w 3103514"/>
              <a:gd name="csY1" fmla="*/ 0 h 2286000"/>
              <a:gd name="csX2" fmla="*/ 1210370 w 3103514"/>
              <a:gd name="csY2" fmla="*/ 0 h 2286000"/>
              <a:gd name="csX3" fmla="*/ 1831073 w 3103514"/>
              <a:gd name="csY3" fmla="*/ 0 h 2286000"/>
              <a:gd name="csX4" fmla="*/ 2420741 w 3103514"/>
              <a:gd name="csY4" fmla="*/ 0 h 2286000"/>
              <a:gd name="csX5" fmla="*/ 3103514 w 3103514"/>
              <a:gd name="csY5" fmla="*/ 0 h 2286000"/>
              <a:gd name="csX6" fmla="*/ 3103514 w 3103514"/>
              <a:gd name="csY6" fmla="*/ 502920 h 2286000"/>
              <a:gd name="csX7" fmla="*/ 3103514 w 3103514"/>
              <a:gd name="csY7" fmla="*/ 1005840 h 2286000"/>
              <a:gd name="csX8" fmla="*/ 3103514 w 3103514"/>
              <a:gd name="csY8" fmla="*/ 1531620 h 2286000"/>
              <a:gd name="csX9" fmla="*/ 3103514 w 3103514"/>
              <a:gd name="csY9" fmla="*/ 2286000 h 2286000"/>
              <a:gd name="csX10" fmla="*/ 2513846 w 3103514"/>
              <a:gd name="csY10" fmla="*/ 2286000 h 2286000"/>
              <a:gd name="csX11" fmla="*/ 1862108 w 3103514"/>
              <a:gd name="csY11" fmla="*/ 2286000 h 2286000"/>
              <a:gd name="csX12" fmla="*/ 1179335 w 3103514"/>
              <a:gd name="csY12" fmla="*/ 2286000 h 2286000"/>
              <a:gd name="csX13" fmla="*/ 0 w 3103514"/>
              <a:gd name="csY13" fmla="*/ 2286000 h 2286000"/>
              <a:gd name="csX14" fmla="*/ 0 w 3103514"/>
              <a:gd name="csY14" fmla="*/ 1783080 h 2286000"/>
              <a:gd name="csX15" fmla="*/ 0 w 3103514"/>
              <a:gd name="csY15" fmla="*/ 1257300 h 2286000"/>
              <a:gd name="csX16" fmla="*/ 0 w 3103514"/>
              <a:gd name="csY16" fmla="*/ 731520 h 2286000"/>
              <a:gd name="csX17" fmla="*/ 0 w 3103514"/>
              <a:gd name="csY17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3103514" h="2286000" extrusionOk="0">
                <a:moveTo>
                  <a:pt x="0" y="0"/>
                </a:moveTo>
                <a:cubicBezTo>
                  <a:pt x="153892" y="-13672"/>
                  <a:pt x="300411" y="2466"/>
                  <a:pt x="558633" y="0"/>
                </a:cubicBezTo>
                <a:cubicBezTo>
                  <a:pt x="816855" y="-2466"/>
                  <a:pt x="1038255" y="-11899"/>
                  <a:pt x="1210370" y="0"/>
                </a:cubicBezTo>
                <a:cubicBezTo>
                  <a:pt x="1382485" y="11899"/>
                  <a:pt x="1539979" y="12649"/>
                  <a:pt x="1831073" y="0"/>
                </a:cubicBezTo>
                <a:cubicBezTo>
                  <a:pt x="2122167" y="-12649"/>
                  <a:pt x="2131272" y="17978"/>
                  <a:pt x="2420741" y="0"/>
                </a:cubicBezTo>
                <a:cubicBezTo>
                  <a:pt x="2710210" y="-17978"/>
                  <a:pt x="2799935" y="-23021"/>
                  <a:pt x="3103514" y="0"/>
                </a:cubicBezTo>
                <a:cubicBezTo>
                  <a:pt x="3094104" y="164504"/>
                  <a:pt x="3087543" y="338607"/>
                  <a:pt x="3103514" y="502920"/>
                </a:cubicBezTo>
                <a:cubicBezTo>
                  <a:pt x="3119485" y="667233"/>
                  <a:pt x="3110613" y="863786"/>
                  <a:pt x="3103514" y="1005840"/>
                </a:cubicBezTo>
                <a:cubicBezTo>
                  <a:pt x="3096415" y="1147894"/>
                  <a:pt x="3103922" y="1288327"/>
                  <a:pt x="3103514" y="1531620"/>
                </a:cubicBezTo>
                <a:cubicBezTo>
                  <a:pt x="3103106" y="1774913"/>
                  <a:pt x="3091876" y="2131144"/>
                  <a:pt x="3103514" y="2286000"/>
                </a:cubicBezTo>
                <a:cubicBezTo>
                  <a:pt x="2885100" y="2307829"/>
                  <a:pt x="2706773" y="2259039"/>
                  <a:pt x="2513846" y="2286000"/>
                </a:cubicBezTo>
                <a:cubicBezTo>
                  <a:pt x="2320919" y="2312961"/>
                  <a:pt x="2077551" y="2315632"/>
                  <a:pt x="1862108" y="2286000"/>
                </a:cubicBezTo>
                <a:cubicBezTo>
                  <a:pt x="1646665" y="2256368"/>
                  <a:pt x="1327462" y="2264303"/>
                  <a:pt x="1179335" y="2286000"/>
                </a:cubicBezTo>
                <a:cubicBezTo>
                  <a:pt x="1031208" y="2307697"/>
                  <a:pt x="461392" y="2316581"/>
                  <a:pt x="0" y="2286000"/>
                </a:cubicBezTo>
                <a:cubicBezTo>
                  <a:pt x="10773" y="2147259"/>
                  <a:pt x="-6845" y="1935647"/>
                  <a:pt x="0" y="1783080"/>
                </a:cubicBezTo>
                <a:cubicBezTo>
                  <a:pt x="6845" y="1630513"/>
                  <a:pt x="1229" y="1418957"/>
                  <a:pt x="0" y="1257300"/>
                </a:cubicBezTo>
                <a:cubicBezTo>
                  <a:pt x="-1229" y="1095643"/>
                  <a:pt x="13452" y="912296"/>
                  <a:pt x="0" y="731520"/>
                </a:cubicBezTo>
                <a:cubicBezTo>
                  <a:pt x="-13452" y="550744"/>
                  <a:pt x="20384" y="285044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30740568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0">
            <a:extLst>
              <a:ext uri="{FF2B5EF4-FFF2-40B4-BE49-F238E27FC236}">
                <a16:creationId xmlns:a16="http://schemas.microsoft.com/office/drawing/2014/main" id="{7E713329-E788-04CF-B899-27B0A1E7F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6691" y="11919064"/>
            <a:ext cx="2781020" cy="2286000"/>
          </a:xfrm>
          <a:custGeom>
            <a:avLst/>
            <a:gdLst>
              <a:gd name="csX0" fmla="*/ 0 w 2781020"/>
              <a:gd name="csY0" fmla="*/ 0 h 2286000"/>
              <a:gd name="csX1" fmla="*/ 750875 w 2781020"/>
              <a:gd name="csY1" fmla="*/ 0 h 2286000"/>
              <a:gd name="csX2" fmla="*/ 1362700 w 2781020"/>
              <a:gd name="csY2" fmla="*/ 0 h 2286000"/>
              <a:gd name="csX3" fmla="*/ 2030145 w 2781020"/>
              <a:gd name="csY3" fmla="*/ 0 h 2286000"/>
              <a:gd name="csX4" fmla="*/ 2781020 w 2781020"/>
              <a:gd name="csY4" fmla="*/ 0 h 2286000"/>
              <a:gd name="csX5" fmla="*/ 2781020 w 2781020"/>
              <a:gd name="csY5" fmla="*/ 502920 h 2286000"/>
              <a:gd name="csX6" fmla="*/ 2781020 w 2781020"/>
              <a:gd name="csY6" fmla="*/ 1028700 h 2286000"/>
              <a:gd name="csX7" fmla="*/ 2781020 w 2781020"/>
              <a:gd name="csY7" fmla="*/ 1531620 h 2286000"/>
              <a:gd name="csX8" fmla="*/ 2781020 w 2781020"/>
              <a:gd name="csY8" fmla="*/ 2286000 h 2286000"/>
              <a:gd name="csX9" fmla="*/ 2085765 w 2781020"/>
              <a:gd name="csY9" fmla="*/ 2286000 h 2286000"/>
              <a:gd name="csX10" fmla="*/ 1390510 w 2781020"/>
              <a:gd name="csY10" fmla="*/ 2286000 h 2286000"/>
              <a:gd name="csX11" fmla="*/ 778686 w 2781020"/>
              <a:gd name="csY11" fmla="*/ 2286000 h 2286000"/>
              <a:gd name="csX12" fmla="*/ 0 w 2781020"/>
              <a:gd name="csY12" fmla="*/ 2286000 h 2286000"/>
              <a:gd name="csX13" fmla="*/ 0 w 2781020"/>
              <a:gd name="csY13" fmla="*/ 1737360 h 2286000"/>
              <a:gd name="csX14" fmla="*/ 0 w 2781020"/>
              <a:gd name="csY14" fmla="*/ 1165860 h 2286000"/>
              <a:gd name="csX15" fmla="*/ 0 w 2781020"/>
              <a:gd name="csY15" fmla="*/ 571500 h 2286000"/>
              <a:gd name="csX16" fmla="*/ 0 w 2781020"/>
              <a:gd name="csY16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781020" h="2286000" extrusionOk="0">
                <a:moveTo>
                  <a:pt x="0" y="0"/>
                </a:moveTo>
                <a:cubicBezTo>
                  <a:pt x="336083" y="6666"/>
                  <a:pt x="539928" y="-13471"/>
                  <a:pt x="750875" y="0"/>
                </a:cubicBezTo>
                <a:cubicBezTo>
                  <a:pt x="961822" y="13471"/>
                  <a:pt x="1162819" y="-17136"/>
                  <a:pt x="1362700" y="0"/>
                </a:cubicBezTo>
                <a:cubicBezTo>
                  <a:pt x="1562581" y="17136"/>
                  <a:pt x="1729041" y="-1209"/>
                  <a:pt x="2030145" y="0"/>
                </a:cubicBezTo>
                <a:cubicBezTo>
                  <a:pt x="2331250" y="1209"/>
                  <a:pt x="2432490" y="5615"/>
                  <a:pt x="2781020" y="0"/>
                </a:cubicBezTo>
                <a:cubicBezTo>
                  <a:pt x="2783506" y="189134"/>
                  <a:pt x="2773626" y="262112"/>
                  <a:pt x="2781020" y="502920"/>
                </a:cubicBezTo>
                <a:cubicBezTo>
                  <a:pt x="2788414" y="743728"/>
                  <a:pt x="2795495" y="811337"/>
                  <a:pt x="2781020" y="1028700"/>
                </a:cubicBezTo>
                <a:cubicBezTo>
                  <a:pt x="2766545" y="1246063"/>
                  <a:pt x="2790547" y="1374144"/>
                  <a:pt x="2781020" y="1531620"/>
                </a:cubicBezTo>
                <a:cubicBezTo>
                  <a:pt x="2771493" y="1689096"/>
                  <a:pt x="2814644" y="2002837"/>
                  <a:pt x="2781020" y="2286000"/>
                </a:cubicBezTo>
                <a:cubicBezTo>
                  <a:pt x="2593974" y="2283592"/>
                  <a:pt x="2257331" y="2312321"/>
                  <a:pt x="2085765" y="2286000"/>
                </a:cubicBezTo>
                <a:cubicBezTo>
                  <a:pt x="1914200" y="2259679"/>
                  <a:pt x="1547397" y="2299361"/>
                  <a:pt x="1390510" y="2286000"/>
                </a:cubicBezTo>
                <a:cubicBezTo>
                  <a:pt x="1233623" y="2272639"/>
                  <a:pt x="916077" y="2256958"/>
                  <a:pt x="778686" y="2286000"/>
                </a:cubicBezTo>
                <a:cubicBezTo>
                  <a:pt x="641295" y="2315042"/>
                  <a:pt x="262203" y="2298363"/>
                  <a:pt x="0" y="2286000"/>
                </a:cubicBezTo>
                <a:cubicBezTo>
                  <a:pt x="-27280" y="2119969"/>
                  <a:pt x="13949" y="1907235"/>
                  <a:pt x="0" y="1737360"/>
                </a:cubicBezTo>
                <a:cubicBezTo>
                  <a:pt x="-13949" y="1567485"/>
                  <a:pt x="16701" y="1307249"/>
                  <a:pt x="0" y="1165860"/>
                </a:cubicBezTo>
                <a:cubicBezTo>
                  <a:pt x="-16701" y="1024471"/>
                  <a:pt x="-5142" y="764228"/>
                  <a:pt x="0" y="571500"/>
                </a:cubicBezTo>
                <a:cubicBezTo>
                  <a:pt x="5142" y="378772"/>
                  <a:pt x="5183" y="194717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27887246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2">
            <a:extLst>
              <a:ext uri="{FF2B5EF4-FFF2-40B4-BE49-F238E27FC236}">
                <a16:creationId xmlns:a16="http://schemas.microsoft.com/office/drawing/2014/main" id="{2DE9B3F7-3604-107F-7FC9-477263BF4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38"/>
          <a:stretch>
            <a:fillRect/>
          </a:stretch>
        </p:blipFill>
        <p:spPr bwMode="auto">
          <a:xfrm>
            <a:off x="41408722" y="11919064"/>
            <a:ext cx="2082290" cy="2286000"/>
          </a:xfrm>
          <a:custGeom>
            <a:avLst/>
            <a:gdLst>
              <a:gd name="csX0" fmla="*/ 0 w 2082290"/>
              <a:gd name="csY0" fmla="*/ 0 h 2286000"/>
              <a:gd name="csX1" fmla="*/ 694097 w 2082290"/>
              <a:gd name="csY1" fmla="*/ 0 h 2286000"/>
              <a:gd name="csX2" fmla="*/ 1325725 w 2082290"/>
              <a:gd name="csY2" fmla="*/ 0 h 2286000"/>
              <a:gd name="csX3" fmla="*/ 2082290 w 2082290"/>
              <a:gd name="csY3" fmla="*/ 0 h 2286000"/>
              <a:gd name="csX4" fmla="*/ 2082290 w 2082290"/>
              <a:gd name="csY4" fmla="*/ 594360 h 2286000"/>
              <a:gd name="csX5" fmla="*/ 2082290 w 2082290"/>
              <a:gd name="csY5" fmla="*/ 1211580 h 2286000"/>
              <a:gd name="csX6" fmla="*/ 2082290 w 2082290"/>
              <a:gd name="csY6" fmla="*/ 1783080 h 2286000"/>
              <a:gd name="csX7" fmla="*/ 2082290 w 2082290"/>
              <a:gd name="csY7" fmla="*/ 2286000 h 2286000"/>
              <a:gd name="csX8" fmla="*/ 1367370 w 2082290"/>
              <a:gd name="csY8" fmla="*/ 2286000 h 2286000"/>
              <a:gd name="csX9" fmla="*/ 694097 w 2082290"/>
              <a:gd name="csY9" fmla="*/ 2286000 h 2286000"/>
              <a:gd name="csX10" fmla="*/ 0 w 2082290"/>
              <a:gd name="csY10" fmla="*/ 2286000 h 2286000"/>
              <a:gd name="csX11" fmla="*/ 0 w 2082290"/>
              <a:gd name="csY11" fmla="*/ 1714500 h 2286000"/>
              <a:gd name="csX12" fmla="*/ 0 w 2082290"/>
              <a:gd name="csY12" fmla="*/ 1120140 h 2286000"/>
              <a:gd name="csX13" fmla="*/ 0 w 2082290"/>
              <a:gd name="csY13" fmla="*/ 502920 h 2286000"/>
              <a:gd name="csX14" fmla="*/ 0 w 2082290"/>
              <a:gd name="csY14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2082290" h="2286000" extrusionOk="0">
                <a:moveTo>
                  <a:pt x="0" y="0"/>
                </a:moveTo>
                <a:cubicBezTo>
                  <a:pt x="170498" y="19104"/>
                  <a:pt x="402261" y="-1068"/>
                  <a:pt x="694097" y="0"/>
                </a:cubicBezTo>
                <a:cubicBezTo>
                  <a:pt x="985933" y="1068"/>
                  <a:pt x="1036957" y="-18784"/>
                  <a:pt x="1325725" y="0"/>
                </a:cubicBezTo>
                <a:cubicBezTo>
                  <a:pt x="1614493" y="18784"/>
                  <a:pt x="1789408" y="-14134"/>
                  <a:pt x="2082290" y="0"/>
                </a:cubicBezTo>
                <a:cubicBezTo>
                  <a:pt x="2077486" y="220645"/>
                  <a:pt x="2109466" y="419432"/>
                  <a:pt x="2082290" y="594360"/>
                </a:cubicBezTo>
                <a:cubicBezTo>
                  <a:pt x="2055114" y="769288"/>
                  <a:pt x="2071790" y="1040376"/>
                  <a:pt x="2082290" y="1211580"/>
                </a:cubicBezTo>
                <a:cubicBezTo>
                  <a:pt x="2092790" y="1382784"/>
                  <a:pt x="2094211" y="1534925"/>
                  <a:pt x="2082290" y="1783080"/>
                </a:cubicBezTo>
                <a:cubicBezTo>
                  <a:pt x="2070369" y="2031235"/>
                  <a:pt x="2068424" y="2121578"/>
                  <a:pt x="2082290" y="2286000"/>
                </a:cubicBezTo>
                <a:cubicBezTo>
                  <a:pt x="1770989" y="2290754"/>
                  <a:pt x="1611833" y="2295177"/>
                  <a:pt x="1367370" y="2286000"/>
                </a:cubicBezTo>
                <a:cubicBezTo>
                  <a:pt x="1122907" y="2276823"/>
                  <a:pt x="876272" y="2272938"/>
                  <a:pt x="694097" y="2286000"/>
                </a:cubicBezTo>
                <a:cubicBezTo>
                  <a:pt x="511922" y="2299062"/>
                  <a:pt x="285710" y="2273277"/>
                  <a:pt x="0" y="2286000"/>
                </a:cubicBezTo>
                <a:cubicBezTo>
                  <a:pt x="-21467" y="2146751"/>
                  <a:pt x="-27720" y="1862779"/>
                  <a:pt x="0" y="1714500"/>
                </a:cubicBezTo>
                <a:cubicBezTo>
                  <a:pt x="27720" y="1566221"/>
                  <a:pt x="-21078" y="1408292"/>
                  <a:pt x="0" y="1120140"/>
                </a:cubicBezTo>
                <a:cubicBezTo>
                  <a:pt x="21078" y="831988"/>
                  <a:pt x="-6792" y="750272"/>
                  <a:pt x="0" y="502920"/>
                </a:cubicBezTo>
                <a:cubicBezTo>
                  <a:pt x="6792" y="255568"/>
                  <a:pt x="-10838" y="191079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251343262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 2 | Abstract Yellow PNGs for Free Download">
            <a:extLst>
              <a:ext uri="{FF2B5EF4-FFF2-40B4-BE49-F238E27FC236}">
                <a16:creationId xmlns:a16="http://schemas.microsoft.com/office/drawing/2014/main" id="{61BEA37B-07B8-C289-BDE5-0160641F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8668" y="406372"/>
            <a:ext cx="9431994" cy="130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EAE8EA-A36C-DABE-8237-DBA562A7EA34}"/>
              </a:ext>
            </a:extLst>
          </p:cNvPr>
          <p:cNvSpPr txBox="1"/>
          <p:nvPr/>
        </p:nvSpPr>
        <p:spPr>
          <a:xfrm>
            <a:off x="18668064" y="11657"/>
            <a:ext cx="25138076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which one is more similar: </a:t>
            </a:r>
            <a:r>
              <a:rPr lang="en-US" sz="12000" b="1" dirty="0">
                <a:solidFill>
                  <a:schemeClr val="accent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A</a:t>
            </a:r>
            <a:r>
              <a:rPr lang="en-US" sz="120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 or </a:t>
            </a:r>
            <a:r>
              <a:rPr lang="en-US" sz="120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B</a:t>
            </a:r>
            <a:r>
              <a:rPr lang="en-US" sz="120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??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88F3414-39F4-E557-7977-351D17DF3713}"/>
              </a:ext>
            </a:extLst>
          </p:cNvPr>
          <p:cNvSpPr/>
          <p:nvPr/>
        </p:nvSpPr>
        <p:spPr>
          <a:xfrm>
            <a:off x="162385" y="1369842"/>
            <a:ext cx="16685249" cy="20575757"/>
          </a:xfrm>
          <a:prstGeom prst="roundRect">
            <a:avLst>
              <a:gd name="adj" fmla="val 1632"/>
            </a:avLst>
          </a:prstGeom>
          <a:solidFill>
            <a:srgbClr val="1A1D2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07E207-04F0-80A7-9B47-21EBBAEC6102}"/>
              </a:ext>
            </a:extLst>
          </p:cNvPr>
          <p:cNvSpPr txBox="1"/>
          <p:nvPr/>
        </p:nvSpPr>
        <p:spPr>
          <a:xfrm>
            <a:off x="265211" y="1570387"/>
            <a:ext cx="952839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effectLst/>
                <a:latin typeface=""/>
                <a:cs typeface="Arial" panose="020B0604020202020204" pitchFamily="34" charset="0"/>
              </a:rPr>
              <a:t># relational-visual-similarity</a:t>
            </a:r>
            <a:endParaRPr lang="en-US" sz="5500" b="1" dirty="0">
              <a:solidFill>
                <a:schemeClr val="bg1"/>
              </a:solidFill>
              <a:latin typeface=""/>
              <a:cs typeface="Arial" panose="020B0604020202020204" pitchFamily="34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4F454D7-6BF1-E3C9-7FFC-0F1B47BE75AB}"/>
              </a:ext>
            </a:extLst>
          </p:cNvPr>
          <p:cNvSpPr/>
          <p:nvPr/>
        </p:nvSpPr>
        <p:spPr>
          <a:xfrm>
            <a:off x="9838514" y="1600430"/>
            <a:ext cx="6957561" cy="861774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4E48D4C-42ED-52A1-243A-F269AB935F94}"/>
              </a:ext>
            </a:extLst>
          </p:cNvPr>
          <p:cNvCxnSpPr/>
          <p:nvPr/>
        </p:nvCxnSpPr>
        <p:spPr>
          <a:xfrm>
            <a:off x="291920" y="2652332"/>
            <a:ext cx="16562386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81" name="Picture 9" descr="Profile photo for Thao Nguyen">
            <a:extLst>
              <a:ext uri="{FF2B5EF4-FFF2-40B4-BE49-F238E27FC236}">
                <a16:creationId xmlns:a16="http://schemas.microsoft.com/office/drawing/2014/main" id="{311B96EA-058D-EECA-CA4B-5C1A82BB0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659" y="1665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Profile photo for Yuheng Li">
            <a:extLst>
              <a:ext uri="{FF2B5EF4-FFF2-40B4-BE49-F238E27FC236}">
                <a16:creationId xmlns:a16="http://schemas.microsoft.com/office/drawing/2014/main" id="{D66B4772-0EF9-7DA8-A17E-8999324FE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0414" y="1665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Profile photo for Eli Shechtman">
            <a:extLst>
              <a:ext uri="{FF2B5EF4-FFF2-40B4-BE49-F238E27FC236}">
                <a16:creationId xmlns:a16="http://schemas.microsoft.com/office/drawing/2014/main" id="{437B3F93-6743-0D9F-84BB-2E493D46C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0973" y="1665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Profile photo for Jing Shi">
            <a:extLst>
              <a:ext uri="{FF2B5EF4-FFF2-40B4-BE49-F238E27FC236}">
                <a16:creationId xmlns:a16="http://schemas.microsoft.com/office/drawing/2014/main" id="{67B0D66E-2C7D-8B5A-D3DA-6D0F3B0ED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535" y="1665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Profile photo for Krishna kumar Singh">
            <a:extLst>
              <a:ext uri="{FF2B5EF4-FFF2-40B4-BE49-F238E27FC236}">
                <a16:creationId xmlns:a16="http://schemas.microsoft.com/office/drawing/2014/main" id="{8A17B208-144F-B65A-DDB3-67280A75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097" y="1665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Profile photo for Yilin Wang">
            <a:extLst>
              <a:ext uri="{FF2B5EF4-FFF2-40B4-BE49-F238E27FC236}">
                <a16:creationId xmlns:a16="http://schemas.microsoft.com/office/drawing/2014/main" id="{604641BB-A08F-351A-F9B4-3CD63CE08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1816" y="1665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Profile photo for Sicheng Mo">
            <a:extLst>
              <a:ext uri="{FF2B5EF4-FFF2-40B4-BE49-F238E27FC236}">
                <a16:creationId xmlns:a16="http://schemas.microsoft.com/office/drawing/2014/main" id="{82C3DAA7-FCEA-37CB-8317-681D73A94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378" y="1665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Profile photo for Yong Jae Lee">
            <a:extLst>
              <a:ext uri="{FF2B5EF4-FFF2-40B4-BE49-F238E27FC236}">
                <a16:creationId xmlns:a16="http://schemas.microsoft.com/office/drawing/2014/main" id="{6F172006-16FB-B02A-F3E2-95A94A34E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692" y="1665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Profile photo for Nick Kolkin">
            <a:extLst>
              <a:ext uri="{FF2B5EF4-FFF2-40B4-BE49-F238E27FC236}">
                <a16:creationId xmlns:a16="http://schemas.microsoft.com/office/drawing/2014/main" id="{355BB4B3-7D03-7030-4943-1D352B5A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1254" y="166555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11" descr="Profile photo for Yuheng Li">
            <a:extLst>
              <a:ext uri="{FF2B5EF4-FFF2-40B4-BE49-F238E27FC236}">
                <a16:creationId xmlns:a16="http://schemas.microsoft.com/office/drawing/2014/main" id="{DE0B33EE-CF2A-18CB-E4AA-6B1FC2ED0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11" y="2946127"/>
            <a:ext cx="1138773" cy="113877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TextBox 1033">
            <a:extLst>
              <a:ext uri="{FF2B5EF4-FFF2-40B4-BE49-F238E27FC236}">
                <a16:creationId xmlns:a16="http://schemas.microsoft.com/office/drawing/2014/main" id="{8F57A0B3-9227-1517-241E-4FB066E922AB}"/>
              </a:ext>
            </a:extLst>
          </p:cNvPr>
          <p:cNvSpPr txBox="1"/>
          <p:nvPr/>
        </p:nvSpPr>
        <p:spPr>
          <a:xfrm>
            <a:off x="1470559" y="2944141"/>
            <a:ext cx="151463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Yuheng Li </a:t>
            </a:r>
            <a:r>
              <a:rPr lang="en-US" sz="2500" dirty="0">
                <a:solidFill>
                  <a:srgbClr val="D1D2D3"/>
                </a:solidFill>
                <a:latin typeface=""/>
                <a:cs typeface="Arial" panose="020B0604020202020204" pitchFamily="34" charset="0"/>
              </a:rPr>
              <a:t>[last author]  3:24 PM</a:t>
            </a:r>
          </a:p>
          <a:p>
            <a:r>
              <a:rPr lang="en-US" sz="3300" dirty="0">
                <a:solidFill>
                  <a:srgbClr val="D1D2D3"/>
                </a:solidFill>
                <a:latin typeface=""/>
                <a:cs typeface="Arial" panose="020B0604020202020204" pitchFamily="34" charset="0"/>
              </a:rPr>
              <a:t>@</a:t>
            </a:r>
            <a:r>
              <a:rPr lang="en-US" sz="3300" dirty="0" err="1">
                <a:solidFill>
                  <a:srgbClr val="D1D2D3"/>
                </a:solidFill>
                <a:latin typeface=""/>
                <a:cs typeface="Arial" panose="020B0604020202020204" pitchFamily="34" charset="0"/>
              </a:rPr>
              <a:t>thao</a:t>
            </a:r>
            <a:r>
              <a:rPr lang="en-US" sz="3300" dirty="0">
                <a:solidFill>
                  <a:srgbClr val="D1D2D3"/>
                </a:solidFill>
                <a:latin typeface=""/>
                <a:cs typeface="Arial" panose="020B0604020202020204" pitchFamily="34" charset="0"/>
              </a:rPr>
              <a:t> have you created poster for </a:t>
            </a:r>
            <a:r>
              <a:rPr lang="en-US" sz="3300" dirty="0" err="1">
                <a:solidFill>
                  <a:srgbClr val="D1D2D3"/>
                </a:solidFill>
                <a:latin typeface=""/>
                <a:cs typeface="Arial" panose="020B0604020202020204" pitchFamily="34" charset="0"/>
              </a:rPr>
              <a:t>relsim</a:t>
            </a:r>
            <a:r>
              <a:rPr lang="en-US" sz="3300" dirty="0">
                <a:solidFill>
                  <a:srgbClr val="D1D2D3"/>
                </a:solidFill>
                <a:latin typeface=""/>
                <a:cs typeface="Arial" panose="020B0604020202020204" pitchFamily="34" charset="0"/>
              </a:rPr>
              <a:t>?        Today’s presentation day!!!</a:t>
            </a:r>
          </a:p>
        </p:txBody>
      </p:sp>
      <p:pic>
        <p:nvPicPr>
          <p:cNvPr id="3103" name="Picture 31" descr=":duck-knife:">
            <a:extLst>
              <a:ext uri="{FF2B5EF4-FFF2-40B4-BE49-F238E27FC236}">
                <a16:creationId xmlns:a16="http://schemas.microsoft.com/office/drawing/2014/main" id="{7E5B6A0D-0327-97E1-E13F-D9A99E72E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67" y="3314095"/>
            <a:ext cx="644294" cy="64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9" descr="Profile photo for Thao Nguyen">
            <a:extLst>
              <a:ext uri="{FF2B5EF4-FFF2-40B4-BE49-F238E27FC236}">
                <a16:creationId xmlns:a16="http://schemas.microsoft.com/office/drawing/2014/main" id="{F7AD9475-2D66-563A-F88D-2F16954C8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11" y="4364341"/>
            <a:ext cx="1138772" cy="113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TextBox 1037">
            <a:extLst>
              <a:ext uri="{FF2B5EF4-FFF2-40B4-BE49-F238E27FC236}">
                <a16:creationId xmlns:a16="http://schemas.microsoft.com/office/drawing/2014/main" id="{A08FCA46-9085-DFC1-E978-CD4EB0BE0304}"/>
              </a:ext>
            </a:extLst>
          </p:cNvPr>
          <p:cNvSpPr txBox="1"/>
          <p:nvPr/>
        </p:nvSpPr>
        <p:spPr>
          <a:xfrm>
            <a:off x="1470559" y="4321764"/>
            <a:ext cx="141221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Thao Nguyen </a:t>
            </a:r>
            <a:r>
              <a:rPr lang="en-US" sz="2500" dirty="0">
                <a:solidFill>
                  <a:srgbClr val="D1D2D3"/>
                </a:solidFill>
                <a:latin typeface=""/>
                <a:cs typeface="Arial" panose="020B0604020202020204" pitchFamily="34" charset="0"/>
              </a:rPr>
              <a:t>[first author]  3:30 PM</a:t>
            </a:r>
          </a:p>
          <a:p>
            <a:r>
              <a:rPr lang="en-US" sz="3300" dirty="0">
                <a:solidFill>
                  <a:srgbClr val="D1D2D3"/>
                </a:solidFill>
                <a:latin typeface=""/>
                <a:cs typeface="Arial" panose="020B0604020202020204" pitchFamily="34" charset="0"/>
              </a:rPr>
              <a:t>I’m doing…Do u think these figures are sufficient? </a:t>
            </a: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5DFC53D3-50FC-27B6-D5CF-766ACCD2614A}"/>
              </a:ext>
            </a:extLst>
          </p:cNvPr>
          <p:cNvSpPr txBox="1"/>
          <p:nvPr/>
        </p:nvSpPr>
        <p:spPr>
          <a:xfrm>
            <a:off x="1595227" y="5374906"/>
            <a:ext cx="1539440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 dirty="0" err="1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relsim</a:t>
            </a:r>
            <a:r>
              <a:rPr lang="en-US" sz="2500" i="1" dirty="0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-approach-figure---create-data-and-</a:t>
            </a:r>
            <a:r>
              <a:rPr lang="en-US" sz="2500" i="1" dirty="0" err="1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training.png</a:t>
            </a:r>
            <a:endParaRPr lang="en-US" sz="2500" i="1" dirty="0"/>
          </a:p>
        </p:txBody>
      </p:sp>
      <p:pic>
        <p:nvPicPr>
          <p:cNvPr id="3115" name="Picture 43" descr=":caterm:">
            <a:extLst>
              <a:ext uri="{FF2B5EF4-FFF2-40B4-BE49-F238E27FC236}">
                <a16:creationId xmlns:a16="http://schemas.microsoft.com/office/drawing/2014/main" id="{91932D80-8A0C-3AA7-8C3D-2A264E867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543" y="4580727"/>
            <a:ext cx="686354" cy="6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1043">
            <a:extLst>
              <a:ext uri="{FF2B5EF4-FFF2-40B4-BE49-F238E27FC236}">
                <a16:creationId xmlns:a16="http://schemas.microsoft.com/office/drawing/2014/main" id="{AC0F3DED-2192-FD81-D2CA-EAC1BBDD8EE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689738" y="9764092"/>
            <a:ext cx="7389314" cy="26852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46" name="Picture 1045">
            <a:extLst>
              <a:ext uri="{FF2B5EF4-FFF2-40B4-BE49-F238E27FC236}">
                <a16:creationId xmlns:a16="http://schemas.microsoft.com/office/drawing/2014/main" id="{A043AEBE-C954-58C0-210E-8A66449265D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306846" y="9764091"/>
            <a:ext cx="7048794" cy="26852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47" name="Picture 11" descr="Profile photo for Yuheng Li">
            <a:extLst>
              <a:ext uri="{FF2B5EF4-FFF2-40B4-BE49-F238E27FC236}">
                <a16:creationId xmlns:a16="http://schemas.microsoft.com/office/drawing/2014/main" id="{3BCD5A82-4650-393D-BFE3-55C81C061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11" y="12720187"/>
            <a:ext cx="1138773" cy="113877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TextBox 1047">
            <a:extLst>
              <a:ext uri="{FF2B5EF4-FFF2-40B4-BE49-F238E27FC236}">
                <a16:creationId xmlns:a16="http://schemas.microsoft.com/office/drawing/2014/main" id="{C1EBADB3-87CA-849C-30F1-79EF8ED907B2}"/>
              </a:ext>
            </a:extLst>
          </p:cNvPr>
          <p:cNvSpPr txBox="1"/>
          <p:nvPr/>
        </p:nvSpPr>
        <p:spPr>
          <a:xfrm>
            <a:off x="1470559" y="12556821"/>
            <a:ext cx="1505059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Yuheng Li </a:t>
            </a:r>
            <a:r>
              <a:rPr lang="en-US" sz="2500" dirty="0">
                <a:solidFill>
                  <a:srgbClr val="D1D2D3"/>
                </a:solidFill>
                <a:latin typeface=""/>
                <a:cs typeface="Arial" panose="020B0604020202020204" pitchFamily="34" charset="0"/>
              </a:rPr>
              <a:t>[last author]  4:01 PM</a:t>
            </a:r>
          </a:p>
          <a:p>
            <a:r>
              <a:rPr lang="en-US" sz="3300" dirty="0">
                <a:solidFill>
                  <a:srgbClr val="D1D2D3"/>
                </a:solidFill>
                <a:latin typeface=""/>
                <a:cs typeface="Arial" panose="020B0604020202020204" pitchFamily="34" charset="0"/>
              </a:rPr>
              <a:t>What? Why you are still working on poster?</a:t>
            </a:r>
          </a:p>
          <a:p>
            <a:r>
              <a:rPr lang="en-US" sz="3300" dirty="0">
                <a:solidFill>
                  <a:srgbClr val="D1D2D3"/>
                </a:solidFill>
                <a:latin typeface=""/>
                <a:cs typeface="Arial" panose="020B0604020202020204" pitchFamily="34" charset="0"/>
              </a:rPr>
              <a:t>No one read your poster, please work on the new project now </a:t>
            </a:r>
          </a:p>
        </p:txBody>
      </p:sp>
      <p:pic>
        <p:nvPicPr>
          <p:cNvPr id="1049" name="Picture 9" descr="Profile photo for Thao Nguyen">
            <a:extLst>
              <a:ext uri="{FF2B5EF4-FFF2-40B4-BE49-F238E27FC236}">
                <a16:creationId xmlns:a16="http://schemas.microsoft.com/office/drawing/2014/main" id="{1131DB19-D2FF-A622-193B-351BC5E78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11" y="14199830"/>
            <a:ext cx="1138772" cy="113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TextBox 1049">
            <a:extLst>
              <a:ext uri="{FF2B5EF4-FFF2-40B4-BE49-F238E27FC236}">
                <a16:creationId xmlns:a16="http://schemas.microsoft.com/office/drawing/2014/main" id="{755AA3BF-13B2-525E-A18D-65119001BD3A}"/>
              </a:ext>
            </a:extLst>
          </p:cNvPr>
          <p:cNvSpPr txBox="1"/>
          <p:nvPr/>
        </p:nvSpPr>
        <p:spPr>
          <a:xfrm>
            <a:off x="1470559" y="14225229"/>
            <a:ext cx="148420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Thao Nguyen </a:t>
            </a:r>
            <a:r>
              <a:rPr lang="en-US" sz="2500" dirty="0">
                <a:solidFill>
                  <a:srgbClr val="D1D2D3"/>
                </a:solidFill>
                <a:latin typeface=""/>
                <a:cs typeface="Arial" panose="020B0604020202020204" pitchFamily="34" charset="0"/>
              </a:rPr>
              <a:t>[first author]  4:20 PM</a:t>
            </a:r>
          </a:p>
          <a:p>
            <a:r>
              <a:rPr lang="en-US" sz="3300" dirty="0">
                <a:solidFill>
                  <a:srgbClr val="D1D2D3"/>
                </a:solidFill>
                <a:latin typeface=""/>
                <a:cs typeface="Arial" panose="020B0604020202020204" pitchFamily="34" charset="0"/>
              </a:rPr>
              <a:t>What do you mean?       I can’t present my new project at CVPR any way???</a:t>
            </a: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56569A6D-6910-F9CA-DC9C-B3D1CF5B2CB0}"/>
              </a:ext>
            </a:extLst>
          </p:cNvPr>
          <p:cNvSpPr txBox="1"/>
          <p:nvPr/>
        </p:nvSpPr>
        <p:spPr>
          <a:xfrm>
            <a:off x="1392027" y="9297205"/>
            <a:ext cx="1513413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 dirty="0" err="1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relsim</a:t>
            </a:r>
            <a:r>
              <a:rPr lang="en-US" sz="2500" i="1" dirty="0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-quantitative-and-user-</a:t>
            </a:r>
            <a:r>
              <a:rPr lang="en-US" sz="2500" i="1" dirty="0" err="1">
                <a:solidFill>
                  <a:schemeClr val="bg1">
                    <a:lumMod val="50000"/>
                  </a:schemeClr>
                </a:solidFill>
                <a:latin typeface=""/>
                <a:cs typeface="Arial" panose="020B0604020202020204" pitchFamily="34" charset="0"/>
              </a:rPr>
              <a:t>survey.png</a:t>
            </a:r>
            <a:endParaRPr lang="en-US" sz="2500" i="1" dirty="0"/>
          </a:p>
        </p:txBody>
      </p:sp>
      <p:pic>
        <p:nvPicPr>
          <p:cNvPr id="1054" name="Picture 12">
            <a:extLst>
              <a:ext uri="{FF2B5EF4-FFF2-40B4-BE49-F238E27FC236}">
                <a16:creationId xmlns:a16="http://schemas.microsoft.com/office/drawing/2014/main" id="{2915CD5B-DF58-D8B3-3F48-4960D28F7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543" y="147259"/>
            <a:ext cx="3271234" cy="85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9" name="Picture 47" descr="UCLA">
            <a:extLst>
              <a:ext uri="{FF2B5EF4-FFF2-40B4-BE49-F238E27FC236}">
                <a16:creationId xmlns:a16="http://schemas.microsoft.com/office/drawing/2014/main" id="{AF537C92-B3BD-6283-59E0-00E78920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2774" y="199081"/>
            <a:ext cx="2325777" cy="7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1" name="Picture 49" descr="CVPR 2026 Open Access Repository">
            <a:extLst>
              <a:ext uri="{FF2B5EF4-FFF2-40B4-BE49-F238E27FC236}">
                <a16:creationId xmlns:a16="http://schemas.microsoft.com/office/drawing/2014/main" id="{45B1EB39-473F-F299-EFE7-87D474E75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9" y="134476"/>
            <a:ext cx="4297254" cy="10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3" name="Picture 51" descr="QR Code Image">
            <a:extLst>
              <a:ext uri="{FF2B5EF4-FFF2-40B4-BE49-F238E27FC236}">
                <a16:creationId xmlns:a16="http://schemas.microsoft.com/office/drawing/2014/main" id="{34A3DF73-382D-F9D2-53DA-1D54FA3C1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49" y="134476"/>
            <a:ext cx="1033272" cy="10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1059">
            <a:extLst>
              <a:ext uri="{FF2B5EF4-FFF2-40B4-BE49-F238E27FC236}">
                <a16:creationId xmlns:a16="http://schemas.microsoft.com/office/drawing/2014/main" id="{EB5A37EA-88C4-3B17-177E-3DFC5492DAC6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11410" t="25721" r="12359" b="18313"/>
          <a:stretch>
            <a:fillRect/>
          </a:stretch>
        </p:blipFill>
        <p:spPr>
          <a:xfrm>
            <a:off x="5735443" y="134476"/>
            <a:ext cx="1033272" cy="1033272"/>
          </a:xfrm>
          <a:prstGeom prst="rect">
            <a:avLst/>
          </a:prstGeom>
        </p:spPr>
      </p:pic>
      <p:sp>
        <p:nvSpPr>
          <p:cNvPr id="1063" name="TextBox 1062">
            <a:extLst>
              <a:ext uri="{FF2B5EF4-FFF2-40B4-BE49-F238E27FC236}">
                <a16:creationId xmlns:a16="http://schemas.microsoft.com/office/drawing/2014/main" id="{275E60BD-7E40-EE22-E26D-31AE2F6A24DA}"/>
              </a:ext>
            </a:extLst>
          </p:cNvPr>
          <p:cNvSpPr txBox="1"/>
          <p:nvPr/>
        </p:nvSpPr>
        <p:spPr>
          <a:xfrm>
            <a:off x="30570896" y="2101762"/>
            <a:ext cx="33137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Reference 1</a:t>
            </a:r>
            <a:endParaRPr lang="en-US" dirty="0"/>
          </a:p>
        </p:txBody>
      </p:sp>
      <p:sp>
        <p:nvSpPr>
          <p:cNvPr id="1065" name="TextBox 1064">
            <a:extLst>
              <a:ext uri="{FF2B5EF4-FFF2-40B4-BE49-F238E27FC236}">
                <a16:creationId xmlns:a16="http://schemas.microsoft.com/office/drawing/2014/main" id="{9BCDB997-241B-C711-8CDE-BF81985C9660}"/>
              </a:ext>
            </a:extLst>
          </p:cNvPr>
          <p:cNvSpPr txBox="1"/>
          <p:nvPr/>
        </p:nvSpPr>
        <p:spPr>
          <a:xfrm>
            <a:off x="30330294" y="6300644"/>
            <a:ext cx="347242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Reference 2</a:t>
            </a:r>
            <a:endParaRPr lang="en-US" dirty="0"/>
          </a:p>
        </p:txBody>
      </p:sp>
      <p:sp>
        <p:nvSpPr>
          <p:cNvPr id="1066" name="TextBox 1065">
            <a:extLst>
              <a:ext uri="{FF2B5EF4-FFF2-40B4-BE49-F238E27FC236}">
                <a16:creationId xmlns:a16="http://schemas.microsoft.com/office/drawing/2014/main" id="{F581F57F-69E4-1F8E-A138-48F90EE01234}"/>
              </a:ext>
            </a:extLst>
          </p:cNvPr>
          <p:cNvSpPr txBox="1"/>
          <p:nvPr/>
        </p:nvSpPr>
        <p:spPr>
          <a:xfrm>
            <a:off x="30250945" y="10945540"/>
            <a:ext cx="34772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Reference 3</a:t>
            </a:r>
            <a:endParaRPr lang="en-US" dirty="0"/>
          </a:p>
        </p:txBody>
      </p:sp>
      <p:sp>
        <p:nvSpPr>
          <p:cNvPr id="1073" name="Oval 1072">
            <a:extLst>
              <a:ext uri="{FF2B5EF4-FFF2-40B4-BE49-F238E27FC236}">
                <a16:creationId xmlns:a16="http://schemas.microsoft.com/office/drawing/2014/main" id="{092AF1D4-4FCC-3AAD-6CA1-7A3B21AE7BFB}"/>
              </a:ext>
            </a:extLst>
          </p:cNvPr>
          <p:cNvSpPr/>
          <p:nvPr/>
        </p:nvSpPr>
        <p:spPr>
          <a:xfrm>
            <a:off x="19590327" y="7509895"/>
            <a:ext cx="9936932" cy="2721572"/>
          </a:xfrm>
          <a:custGeom>
            <a:avLst/>
            <a:gdLst>
              <a:gd name="csX0" fmla="*/ 0 w 9936932"/>
              <a:gd name="csY0" fmla="*/ 1360786 h 2721572"/>
              <a:gd name="csX1" fmla="*/ 4968466 w 9936932"/>
              <a:gd name="csY1" fmla="*/ 0 h 2721572"/>
              <a:gd name="csX2" fmla="*/ 9936932 w 9936932"/>
              <a:gd name="csY2" fmla="*/ 1360786 h 2721572"/>
              <a:gd name="csX3" fmla="*/ 4968466 w 9936932"/>
              <a:gd name="csY3" fmla="*/ 2721572 h 2721572"/>
              <a:gd name="csX4" fmla="*/ 0 w 9936932"/>
              <a:gd name="csY4" fmla="*/ 1360786 h 27215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936932" h="2721572" extrusionOk="0">
                <a:moveTo>
                  <a:pt x="0" y="1360786"/>
                </a:moveTo>
                <a:cubicBezTo>
                  <a:pt x="-181257" y="497442"/>
                  <a:pt x="2039253" y="69511"/>
                  <a:pt x="4968466" y="0"/>
                </a:cubicBezTo>
                <a:cubicBezTo>
                  <a:pt x="7876868" y="34609"/>
                  <a:pt x="9836123" y="612450"/>
                  <a:pt x="9936932" y="1360786"/>
                </a:cubicBezTo>
                <a:cubicBezTo>
                  <a:pt x="9742681" y="2302024"/>
                  <a:pt x="7597553" y="3356777"/>
                  <a:pt x="4968466" y="2721572"/>
                </a:cubicBezTo>
                <a:cubicBezTo>
                  <a:pt x="2028338" y="2614270"/>
                  <a:pt x="183626" y="2200065"/>
                  <a:pt x="0" y="1360786"/>
                </a:cubicBezTo>
                <a:close/>
              </a:path>
            </a:pathLst>
          </a:custGeom>
          <a:noFill/>
          <a:ln w="63500">
            <a:solidFill>
              <a:srgbClr val="00B050">
                <a:alpha val="6574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05613AD0-5799-7962-AE6A-EA48E3D260C3}"/>
              </a:ext>
            </a:extLst>
          </p:cNvPr>
          <p:cNvSpPr/>
          <p:nvPr/>
        </p:nvSpPr>
        <p:spPr>
          <a:xfrm>
            <a:off x="18203844" y="11630161"/>
            <a:ext cx="11305088" cy="2721572"/>
          </a:xfrm>
          <a:custGeom>
            <a:avLst/>
            <a:gdLst>
              <a:gd name="csX0" fmla="*/ 0 w 11305088"/>
              <a:gd name="csY0" fmla="*/ 1360786 h 2721572"/>
              <a:gd name="csX1" fmla="*/ 5652544 w 11305088"/>
              <a:gd name="csY1" fmla="*/ 0 h 2721572"/>
              <a:gd name="csX2" fmla="*/ 11305088 w 11305088"/>
              <a:gd name="csY2" fmla="*/ 1360786 h 2721572"/>
              <a:gd name="csX3" fmla="*/ 5652544 w 11305088"/>
              <a:gd name="csY3" fmla="*/ 2721572 h 2721572"/>
              <a:gd name="csX4" fmla="*/ 0 w 11305088"/>
              <a:gd name="csY4" fmla="*/ 1360786 h 27215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305088" h="2721572" extrusionOk="0">
                <a:moveTo>
                  <a:pt x="0" y="1360786"/>
                </a:moveTo>
                <a:cubicBezTo>
                  <a:pt x="-105789" y="543992"/>
                  <a:pt x="2263489" y="100300"/>
                  <a:pt x="5652544" y="0"/>
                </a:cubicBezTo>
                <a:cubicBezTo>
                  <a:pt x="8938752" y="34609"/>
                  <a:pt x="11204279" y="612450"/>
                  <a:pt x="11305088" y="1360786"/>
                </a:cubicBezTo>
                <a:cubicBezTo>
                  <a:pt x="11015800" y="2394833"/>
                  <a:pt x="8678628" y="3250701"/>
                  <a:pt x="5652544" y="2721572"/>
                </a:cubicBezTo>
                <a:cubicBezTo>
                  <a:pt x="2334610" y="2614270"/>
                  <a:pt x="183626" y="2200065"/>
                  <a:pt x="0" y="1360786"/>
                </a:cubicBezTo>
                <a:close/>
              </a:path>
            </a:pathLst>
          </a:custGeom>
          <a:noFill/>
          <a:ln w="63500">
            <a:solidFill>
              <a:srgbClr val="00B050">
                <a:alpha val="6574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52">
            <a:extLst>
              <a:ext uri="{FF2B5EF4-FFF2-40B4-BE49-F238E27FC236}">
                <a16:creationId xmlns:a16="http://schemas.microsoft.com/office/drawing/2014/main" id="{2B644FEF-8711-6964-FD29-87E552FEE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008" y="3350481"/>
            <a:ext cx="3566053" cy="2286000"/>
          </a:xfrm>
          <a:custGeom>
            <a:avLst/>
            <a:gdLst>
              <a:gd name="csX0" fmla="*/ 0 w 3566053"/>
              <a:gd name="csY0" fmla="*/ 0 h 2286000"/>
              <a:gd name="csX1" fmla="*/ 558682 w 3566053"/>
              <a:gd name="csY1" fmla="*/ 0 h 2286000"/>
              <a:gd name="csX2" fmla="*/ 1224345 w 3566053"/>
              <a:gd name="csY2" fmla="*/ 0 h 2286000"/>
              <a:gd name="csX3" fmla="*/ 1890008 w 3566053"/>
              <a:gd name="csY3" fmla="*/ 0 h 2286000"/>
              <a:gd name="csX4" fmla="*/ 2413029 w 3566053"/>
              <a:gd name="csY4" fmla="*/ 0 h 2286000"/>
              <a:gd name="csX5" fmla="*/ 2936050 w 3566053"/>
              <a:gd name="csY5" fmla="*/ 0 h 2286000"/>
              <a:gd name="csX6" fmla="*/ 3566053 w 3566053"/>
              <a:gd name="csY6" fmla="*/ 0 h 2286000"/>
              <a:gd name="csX7" fmla="*/ 3566053 w 3566053"/>
              <a:gd name="csY7" fmla="*/ 502920 h 2286000"/>
              <a:gd name="csX8" fmla="*/ 3566053 w 3566053"/>
              <a:gd name="csY8" fmla="*/ 1005840 h 2286000"/>
              <a:gd name="csX9" fmla="*/ 3566053 w 3566053"/>
              <a:gd name="csY9" fmla="*/ 1577340 h 2286000"/>
              <a:gd name="csX10" fmla="*/ 3566053 w 3566053"/>
              <a:gd name="csY10" fmla="*/ 2286000 h 2286000"/>
              <a:gd name="csX11" fmla="*/ 2936050 w 3566053"/>
              <a:gd name="csY11" fmla="*/ 2286000 h 2286000"/>
              <a:gd name="csX12" fmla="*/ 2270387 w 3566053"/>
              <a:gd name="csY12" fmla="*/ 2286000 h 2286000"/>
              <a:gd name="csX13" fmla="*/ 1640384 w 3566053"/>
              <a:gd name="csY13" fmla="*/ 2286000 h 2286000"/>
              <a:gd name="csX14" fmla="*/ 974721 w 3566053"/>
              <a:gd name="csY14" fmla="*/ 2286000 h 2286000"/>
              <a:gd name="csX15" fmla="*/ 0 w 3566053"/>
              <a:gd name="csY15" fmla="*/ 2286000 h 2286000"/>
              <a:gd name="csX16" fmla="*/ 0 w 3566053"/>
              <a:gd name="csY16" fmla="*/ 1668780 h 2286000"/>
              <a:gd name="csX17" fmla="*/ 0 w 3566053"/>
              <a:gd name="csY17" fmla="*/ 1143000 h 2286000"/>
              <a:gd name="csX18" fmla="*/ 0 w 3566053"/>
              <a:gd name="csY18" fmla="*/ 640080 h 2286000"/>
              <a:gd name="csX19" fmla="*/ 0 w 3566053"/>
              <a:gd name="csY19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3566053" h="2286000" extrusionOk="0">
                <a:moveTo>
                  <a:pt x="0" y="0"/>
                </a:moveTo>
                <a:cubicBezTo>
                  <a:pt x="191523" y="-6960"/>
                  <a:pt x="418103" y="-19002"/>
                  <a:pt x="558682" y="0"/>
                </a:cubicBezTo>
                <a:cubicBezTo>
                  <a:pt x="699261" y="19002"/>
                  <a:pt x="1019616" y="-9493"/>
                  <a:pt x="1224345" y="0"/>
                </a:cubicBezTo>
                <a:cubicBezTo>
                  <a:pt x="1429074" y="9493"/>
                  <a:pt x="1713007" y="10433"/>
                  <a:pt x="1890008" y="0"/>
                </a:cubicBezTo>
                <a:cubicBezTo>
                  <a:pt x="2067009" y="-10433"/>
                  <a:pt x="2250057" y="14081"/>
                  <a:pt x="2413029" y="0"/>
                </a:cubicBezTo>
                <a:cubicBezTo>
                  <a:pt x="2576001" y="-14081"/>
                  <a:pt x="2794954" y="-21192"/>
                  <a:pt x="2936050" y="0"/>
                </a:cubicBezTo>
                <a:cubicBezTo>
                  <a:pt x="3077146" y="21192"/>
                  <a:pt x="3438102" y="8754"/>
                  <a:pt x="3566053" y="0"/>
                </a:cubicBezTo>
                <a:cubicBezTo>
                  <a:pt x="3587927" y="247302"/>
                  <a:pt x="3582518" y="392215"/>
                  <a:pt x="3566053" y="502920"/>
                </a:cubicBezTo>
                <a:cubicBezTo>
                  <a:pt x="3549588" y="613625"/>
                  <a:pt x="3583634" y="884400"/>
                  <a:pt x="3566053" y="1005840"/>
                </a:cubicBezTo>
                <a:cubicBezTo>
                  <a:pt x="3548472" y="1127280"/>
                  <a:pt x="3551459" y="1326561"/>
                  <a:pt x="3566053" y="1577340"/>
                </a:cubicBezTo>
                <a:cubicBezTo>
                  <a:pt x="3580647" y="1828119"/>
                  <a:pt x="3532157" y="2015971"/>
                  <a:pt x="3566053" y="2286000"/>
                </a:cubicBezTo>
                <a:cubicBezTo>
                  <a:pt x="3392592" y="2284820"/>
                  <a:pt x="3194115" y="2313902"/>
                  <a:pt x="2936050" y="2286000"/>
                </a:cubicBezTo>
                <a:cubicBezTo>
                  <a:pt x="2677985" y="2258098"/>
                  <a:pt x="2489207" y="2287548"/>
                  <a:pt x="2270387" y="2286000"/>
                </a:cubicBezTo>
                <a:cubicBezTo>
                  <a:pt x="2051567" y="2284452"/>
                  <a:pt x="1852614" y="2275785"/>
                  <a:pt x="1640384" y="2286000"/>
                </a:cubicBezTo>
                <a:cubicBezTo>
                  <a:pt x="1428154" y="2296215"/>
                  <a:pt x="1294439" y="2291991"/>
                  <a:pt x="974721" y="2286000"/>
                </a:cubicBezTo>
                <a:cubicBezTo>
                  <a:pt x="655003" y="2280009"/>
                  <a:pt x="225147" y="2291481"/>
                  <a:pt x="0" y="2286000"/>
                </a:cubicBezTo>
                <a:cubicBezTo>
                  <a:pt x="-30105" y="2084290"/>
                  <a:pt x="-30076" y="1916327"/>
                  <a:pt x="0" y="1668780"/>
                </a:cubicBezTo>
                <a:cubicBezTo>
                  <a:pt x="30076" y="1421233"/>
                  <a:pt x="5688" y="1325142"/>
                  <a:pt x="0" y="1143000"/>
                </a:cubicBezTo>
                <a:cubicBezTo>
                  <a:pt x="-5688" y="960858"/>
                  <a:pt x="19163" y="854975"/>
                  <a:pt x="0" y="640080"/>
                </a:cubicBezTo>
                <a:cubicBezTo>
                  <a:pt x="-19163" y="425185"/>
                  <a:pt x="728" y="211424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2184477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Why You Should Toss Almost-Burnt Toast In The Freezer">
            <a:extLst>
              <a:ext uri="{FF2B5EF4-FFF2-40B4-BE49-F238E27FC236}">
                <a16:creationId xmlns:a16="http://schemas.microsoft.com/office/drawing/2014/main" id="{5CAB93AD-ED75-E00F-941A-AA1C2F7CD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-1" r="14538" b="-1084"/>
          <a:stretch>
            <a:fillRect/>
          </a:stretch>
        </p:blipFill>
        <p:spPr bwMode="auto">
          <a:xfrm>
            <a:off x="25877869" y="3350481"/>
            <a:ext cx="3354500" cy="2286000"/>
          </a:xfrm>
          <a:custGeom>
            <a:avLst/>
            <a:gdLst>
              <a:gd name="csX0" fmla="*/ 0 w 3354500"/>
              <a:gd name="csY0" fmla="*/ 0 h 2286000"/>
              <a:gd name="csX1" fmla="*/ 737990 w 3354500"/>
              <a:gd name="csY1" fmla="*/ 0 h 2286000"/>
              <a:gd name="csX2" fmla="*/ 1442435 w 3354500"/>
              <a:gd name="csY2" fmla="*/ 0 h 2286000"/>
              <a:gd name="csX3" fmla="*/ 2012700 w 3354500"/>
              <a:gd name="csY3" fmla="*/ 0 h 2286000"/>
              <a:gd name="csX4" fmla="*/ 2683600 w 3354500"/>
              <a:gd name="csY4" fmla="*/ 0 h 2286000"/>
              <a:gd name="csX5" fmla="*/ 3354500 w 3354500"/>
              <a:gd name="csY5" fmla="*/ 0 h 2286000"/>
              <a:gd name="csX6" fmla="*/ 3354500 w 3354500"/>
              <a:gd name="csY6" fmla="*/ 548640 h 2286000"/>
              <a:gd name="csX7" fmla="*/ 3354500 w 3354500"/>
              <a:gd name="csY7" fmla="*/ 1120140 h 2286000"/>
              <a:gd name="csX8" fmla="*/ 3354500 w 3354500"/>
              <a:gd name="csY8" fmla="*/ 1668780 h 2286000"/>
              <a:gd name="csX9" fmla="*/ 3354500 w 3354500"/>
              <a:gd name="csY9" fmla="*/ 2286000 h 2286000"/>
              <a:gd name="csX10" fmla="*/ 2616510 w 3354500"/>
              <a:gd name="csY10" fmla="*/ 2286000 h 2286000"/>
              <a:gd name="csX11" fmla="*/ 2046245 w 3354500"/>
              <a:gd name="csY11" fmla="*/ 2286000 h 2286000"/>
              <a:gd name="csX12" fmla="*/ 1442435 w 3354500"/>
              <a:gd name="csY12" fmla="*/ 2286000 h 2286000"/>
              <a:gd name="csX13" fmla="*/ 737990 w 3354500"/>
              <a:gd name="csY13" fmla="*/ 2286000 h 2286000"/>
              <a:gd name="csX14" fmla="*/ 0 w 3354500"/>
              <a:gd name="csY14" fmla="*/ 2286000 h 2286000"/>
              <a:gd name="csX15" fmla="*/ 0 w 3354500"/>
              <a:gd name="csY15" fmla="*/ 1760220 h 2286000"/>
              <a:gd name="csX16" fmla="*/ 0 w 3354500"/>
              <a:gd name="csY16" fmla="*/ 1165860 h 2286000"/>
              <a:gd name="csX17" fmla="*/ 0 w 3354500"/>
              <a:gd name="csY17" fmla="*/ 594360 h 2286000"/>
              <a:gd name="csX18" fmla="*/ 0 w 3354500"/>
              <a:gd name="csY18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354500" h="2286000" extrusionOk="0">
                <a:moveTo>
                  <a:pt x="0" y="0"/>
                </a:moveTo>
                <a:cubicBezTo>
                  <a:pt x="151241" y="-26859"/>
                  <a:pt x="557159" y="-35016"/>
                  <a:pt x="737990" y="0"/>
                </a:cubicBezTo>
                <a:cubicBezTo>
                  <a:pt x="918821" y="35016"/>
                  <a:pt x="1278542" y="-15456"/>
                  <a:pt x="1442435" y="0"/>
                </a:cubicBezTo>
                <a:cubicBezTo>
                  <a:pt x="1606328" y="15456"/>
                  <a:pt x="1771481" y="18870"/>
                  <a:pt x="2012700" y="0"/>
                </a:cubicBezTo>
                <a:cubicBezTo>
                  <a:pt x="2253919" y="-18870"/>
                  <a:pt x="2468956" y="-8441"/>
                  <a:pt x="2683600" y="0"/>
                </a:cubicBezTo>
                <a:cubicBezTo>
                  <a:pt x="2898244" y="8441"/>
                  <a:pt x="3034142" y="32123"/>
                  <a:pt x="3354500" y="0"/>
                </a:cubicBezTo>
                <a:cubicBezTo>
                  <a:pt x="3328527" y="206330"/>
                  <a:pt x="3374961" y="284538"/>
                  <a:pt x="3354500" y="548640"/>
                </a:cubicBezTo>
                <a:cubicBezTo>
                  <a:pt x="3334039" y="812742"/>
                  <a:pt x="3329613" y="871790"/>
                  <a:pt x="3354500" y="1120140"/>
                </a:cubicBezTo>
                <a:cubicBezTo>
                  <a:pt x="3379387" y="1368490"/>
                  <a:pt x="3371885" y="1532047"/>
                  <a:pt x="3354500" y="1668780"/>
                </a:cubicBezTo>
                <a:cubicBezTo>
                  <a:pt x="3337115" y="1805513"/>
                  <a:pt x="3373562" y="2067016"/>
                  <a:pt x="3354500" y="2286000"/>
                </a:cubicBezTo>
                <a:cubicBezTo>
                  <a:pt x="3152157" y="2299869"/>
                  <a:pt x="2858880" y="2320297"/>
                  <a:pt x="2616510" y="2286000"/>
                </a:cubicBezTo>
                <a:cubicBezTo>
                  <a:pt x="2374140" y="2251704"/>
                  <a:pt x="2229964" y="2263187"/>
                  <a:pt x="2046245" y="2286000"/>
                </a:cubicBezTo>
                <a:cubicBezTo>
                  <a:pt x="1862527" y="2308813"/>
                  <a:pt x="1581620" y="2276969"/>
                  <a:pt x="1442435" y="2286000"/>
                </a:cubicBezTo>
                <a:cubicBezTo>
                  <a:pt x="1303250" y="2295032"/>
                  <a:pt x="1060135" y="2296148"/>
                  <a:pt x="737990" y="2286000"/>
                </a:cubicBezTo>
                <a:cubicBezTo>
                  <a:pt x="415845" y="2275852"/>
                  <a:pt x="288101" y="2254604"/>
                  <a:pt x="0" y="2286000"/>
                </a:cubicBezTo>
                <a:cubicBezTo>
                  <a:pt x="-1775" y="2180119"/>
                  <a:pt x="-13214" y="1927091"/>
                  <a:pt x="0" y="1760220"/>
                </a:cubicBezTo>
                <a:cubicBezTo>
                  <a:pt x="13214" y="1593349"/>
                  <a:pt x="-11644" y="1375285"/>
                  <a:pt x="0" y="1165860"/>
                </a:cubicBezTo>
                <a:cubicBezTo>
                  <a:pt x="11644" y="956435"/>
                  <a:pt x="19942" y="825033"/>
                  <a:pt x="0" y="594360"/>
                </a:cubicBezTo>
                <a:cubicBezTo>
                  <a:pt x="-19942" y="363687"/>
                  <a:pt x="15727" y="132704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2029313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 descr="Banana Ripeness Guide - Jessica Gavin">
            <a:extLst>
              <a:ext uri="{FF2B5EF4-FFF2-40B4-BE49-F238E27FC236}">
                <a16:creationId xmlns:a16="http://schemas.microsoft.com/office/drawing/2014/main" id="{BA7C59CD-B293-1732-E2C1-D693075CF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162" y="3350481"/>
            <a:ext cx="4064000" cy="2286000"/>
          </a:xfrm>
          <a:custGeom>
            <a:avLst/>
            <a:gdLst>
              <a:gd name="csX0" fmla="*/ 0 w 4064000"/>
              <a:gd name="csY0" fmla="*/ 0 h 2286000"/>
              <a:gd name="csX1" fmla="*/ 636693 w 4064000"/>
              <a:gd name="csY1" fmla="*/ 0 h 2286000"/>
              <a:gd name="csX2" fmla="*/ 1192107 w 4064000"/>
              <a:gd name="csY2" fmla="*/ 0 h 2286000"/>
              <a:gd name="csX3" fmla="*/ 1950720 w 4064000"/>
              <a:gd name="csY3" fmla="*/ 0 h 2286000"/>
              <a:gd name="csX4" fmla="*/ 2587413 w 4064000"/>
              <a:gd name="csY4" fmla="*/ 0 h 2286000"/>
              <a:gd name="csX5" fmla="*/ 3224107 w 4064000"/>
              <a:gd name="csY5" fmla="*/ 0 h 2286000"/>
              <a:gd name="csX6" fmla="*/ 4064000 w 4064000"/>
              <a:gd name="csY6" fmla="*/ 0 h 2286000"/>
              <a:gd name="csX7" fmla="*/ 4064000 w 4064000"/>
              <a:gd name="csY7" fmla="*/ 525780 h 2286000"/>
              <a:gd name="csX8" fmla="*/ 4064000 w 4064000"/>
              <a:gd name="csY8" fmla="*/ 1097280 h 2286000"/>
              <a:gd name="csX9" fmla="*/ 4064000 w 4064000"/>
              <a:gd name="csY9" fmla="*/ 1623060 h 2286000"/>
              <a:gd name="csX10" fmla="*/ 4064000 w 4064000"/>
              <a:gd name="csY10" fmla="*/ 2286000 h 2286000"/>
              <a:gd name="csX11" fmla="*/ 3386667 w 4064000"/>
              <a:gd name="csY11" fmla="*/ 2286000 h 2286000"/>
              <a:gd name="csX12" fmla="*/ 2749973 w 4064000"/>
              <a:gd name="csY12" fmla="*/ 2286000 h 2286000"/>
              <a:gd name="csX13" fmla="*/ 1991360 w 4064000"/>
              <a:gd name="csY13" fmla="*/ 2286000 h 2286000"/>
              <a:gd name="csX14" fmla="*/ 1232747 w 4064000"/>
              <a:gd name="csY14" fmla="*/ 2286000 h 2286000"/>
              <a:gd name="csX15" fmla="*/ 636693 w 4064000"/>
              <a:gd name="csY15" fmla="*/ 2286000 h 2286000"/>
              <a:gd name="csX16" fmla="*/ 0 w 4064000"/>
              <a:gd name="csY16" fmla="*/ 2286000 h 2286000"/>
              <a:gd name="csX17" fmla="*/ 0 w 4064000"/>
              <a:gd name="csY17" fmla="*/ 1668780 h 2286000"/>
              <a:gd name="csX18" fmla="*/ 0 w 4064000"/>
              <a:gd name="csY18" fmla="*/ 1165860 h 2286000"/>
              <a:gd name="csX19" fmla="*/ 0 w 4064000"/>
              <a:gd name="csY19" fmla="*/ 640080 h 2286000"/>
              <a:gd name="csX20" fmla="*/ 0 w 4064000"/>
              <a:gd name="csY20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4064000" h="2286000" extrusionOk="0">
                <a:moveTo>
                  <a:pt x="0" y="0"/>
                </a:moveTo>
                <a:cubicBezTo>
                  <a:pt x="205849" y="-9479"/>
                  <a:pt x="436958" y="-10627"/>
                  <a:pt x="636693" y="0"/>
                </a:cubicBezTo>
                <a:cubicBezTo>
                  <a:pt x="836428" y="10627"/>
                  <a:pt x="1074476" y="147"/>
                  <a:pt x="1192107" y="0"/>
                </a:cubicBezTo>
                <a:cubicBezTo>
                  <a:pt x="1309738" y="-147"/>
                  <a:pt x="1778361" y="-22407"/>
                  <a:pt x="1950720" y="0"/>
                </a:cubicBezTo>
                <a:cubicBezTo>
                  <a:pt x="2123079" y="22407"/>
                  <a:pt x="2329175" y="25205"/>
                  <a:pt x="2587413" y="0"/>
                </a:cubicBezTo>
                <a:cubicBezTo>
                  <a:pt x="2845651" y="-25205"/>
                  <a:pt x="2957088" y="10053"/>
                  <a:pt x="3224107" y="0"/>
                </a:cubicBezTo>
                <a:cubicBezTo>
                  <a:pt x="3491126" y="-10053"/>
                  <a:pt x="3864764" y="-17844"/>
                  <a:pt x="4064000" y="0"/>
                </a:cubicBezTo>
                <a:cubicBezTo>
                  <a:pt x="4039556" y="167392"/>
                  <a:pt x="4089544" y="339959"/>
                  <a:pt x="4064000" y="525780"/>
                </a:cubicBezTo>
                <a:cubicBezTo>
                  <a:pt x="4038456" y="711601"/>
                  <a:pt x="4082880" y="853576"/>
                  <a:pt x="4064000" y="1097280"/>
                </a:cubicBezTo>
                <a:cubicBezTo>
                  <a:pt x="4045120" y="1340984"/>
                  <a:pt x="4078139" y="1497709"/>
                  <a:pt x="4064000" y="1623060"/>
                </a:cubicBezTo>
                <a:cubicBezTo>
                  <a:pt x="4049861" y="1748411"/>
                  <a:pt x="4091492" y="2033749"/>
                  <a:pt x="4064000" y="2286000"/>
                </a:cubicBezTo>
                <a:cubicBezTo>
                  <a:pt x="3822201" y="2299428"/>
                  <a:pt x="3723676" y="2291437"/>
                  <a:pt x="3386667" y="2286000"/>
                </a:cubicBezTo>
                <a:cubicBezTo>
                  <a:pt x="3049658" y="2280563"/>
                  <a:pt x="3041236" y="2303896"/>
                  <a:pt x="2749973" y="2286000"/>
                </a:cubicBezTo>
                <a:cubicBezTo>
                  <a:pt x="2458710" y="2268104"/>
                  <a:pt x="2176278" y="2284506"/>
                  <a:pt x="1991360" y="2286000"/>
                </a:cubicBezTo>
                <a:cubicBezTo>
                  <a:pt x="1806442" y="2287494"/>
                  <a:pt x="1590974" y="2271864"/>
                  <a:pt x="1232747" y="2286000"/>
                </a:cubicBezTo>
                <a:cubicBezTo>
                  <a:pt x="874520" y="2300136"/>
                  <a:pt x="904683" y="2265650"/>
                  <a:pt x="636693" y="2286000"/>
                </a:cubicBezTo>
                <a:cubicBezTo>
                  <a:pt x="368703" y="2306350"/>
                  <a:pt x="317820" y="2296128"/>
                  <a:pt x="0" y="2286000"/>
                </a:cubicBezTo>
                <a:cubicBezTo>
                  <a:pt x="-13975" y="2057696"/>
                  <a:pt x="-19373" y="1876629"/>
                  <a:pt x="0" y="1668780"/>
                </a:cubicBezTo>
                <a:cubicBezTo>
                  <a:pt x="19373" y="1460931"/>
                  <a:pt x="13518" y="1333165"/>
                  <a:pt x="0" y="1165860"/>
                </a:cubicBezTo>
                <a:cubicBezTo>
                  <a:pt x="-13518" y="998555"/>
                  <a:pt x="13240" y="899257"/>
                  <a:pt x="0" y="640080"/>
                </a:cubicBezTo>
                <a:cubicBezTo>
                  <a:pt x="-13240" y="380903"/>
                  <a:pt x="11530" y="268197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This may contain: a white dog with horns on it's head is holding up a paper sign">
            <a:extLst>
              <a:ext uri="{FF2B5EF4-FFF2-40B4-BE49-F238E27FC236}">
                <a16:creationId xmlns:a16="http://schemas.microsoft.com/office/drawing/2014/main" id="{A963D471-6F15-E293-7957-B424491AB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564" y="7759650"/>
            <a:ext cx="1828800" cy="2286000"/>
          </a:xfrm>
          <a:custGeom>
            <a:avLst/>
            <a:gdLst>
              <a:gd name="csX0" fmla="*/ 0 w 1828800"/>
              <a:gd name="csY0" fmla="*/ 0 h 2286000"/>
              <a:gd name="csX1" fmla="*/ 591312 w 1828800"/>
              <a:gd name="csY1" fmla="*/ 0 h 2286000"/>
              <a:gd name="csX2" fmla="*/ 1237488 w 1828800"/>
              <a:gd name="csY2" fmla="*/ 0 h 2286000"/>
              <a:gd name="csX3" fmla="*/ 1828800 w 1828800"/>
              <a:gd name="csY3" fmla="*/ 0 h 2286000"/>
              <a:gd name="csX4" fmla="*/ 1828800 w 1828800"/>
              <a:gd name="csY4" fmla="*/ 502920 h 2286000"/>
              <a:gd name="csX5" fmla="*/ 1828800 w 1828800"/>
              <a:gd name="csY5" fmla="*/ 1120140 h 2286000"/>
              <a:gd name="csX6" fmla="*/ 1828800 w 1828800"/>
              <a:gd name="csY6" fmla="*/ 1645920 h 2286000"/>
              <a:gd name="csX7" fmla="*/ 1828800 w 1828800"/>
              <a:gd name="csY7" fmla="*/ 2286000 h 2286000"/>
              <a:gd name="csX8" fmla="*/ 1219200 w 1828800"/>
              <a:gd name="csY8" fmla="*/ 2286000 h 2286000"/>
              <a:gd name="csX9" fmla="*/ 591312 w 1828800"/>
              <a:gd name="csY9" fmla="*/ 2286000 h 2286000"/>
              <a:gd name="csX10" fmla="*/ 0 w 1828800"/>
              <a:gd name="csY10" fmla="*/ 2286000 h 2286000"/>
              <a:gd name="csX11" fmla="*/ 0 w 1828800"/>
              <a:gd name="csY11" fmla="*/ 1737360 h 2286000"/>
              <a:gd name="csX12" fmla="*/ 0 w 1828800"/>
              <a:gd name="csY12" fmla="*/ 1234440 h 2286000"/>
              <a:gd name="csX13" fmla="*/ 0 w 1828800"/>
              <a:gd name="csY13" fmla="*/ 731520 h 2286000"/>
              <a:gd name="csX14" fmla="*/ 0 w 1828800"/>
              <a:gd name="csY14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828800" h="2286000" extrusionOk="0">
                <a:moveTo>
                  <a:pt x="0" y="0"/>
                </a:moveTo>
                <a:cubicBezTo>
                  <a:pt x="179121" y="-15927"/>
                  <a:pt x="318719" y="-9769"/>
                  <a:pt x="591312" y="0"/>
                </a:cubicBezTo>
                <a:cubicBezTo>
                  <a:pt x="863905" y="9769"/>
                  <a:pt x="935555" y="8065"/>
                  <a:pt x="1237488" y="0"/>
                </a:cubicBezTo>
                <a:cubicBezTo>
                  <a:pt x="1539421" y="-8065"/>
                  <a:pt x="1566307" y="-3759"/>
                  <a:pt x="1828800" y="0"/>
                </a:cubicBezTo>
                <a:cubicBezTo>
                  <a:pt x="1818040" y="226534"/>
                  <a:pt x="1851238" y="273876"/>
                  <a:pt x="1828800" y="502920"/>
                </a:cubicBezTo>
                <a:cubicBezTo>
                  <a:pt x="1806362" y="731964"/>
                  <a:pt x="1854589" y="831089"/>
                  <a:pt x="1828800" y="1120140"/>
                </a:cubicBezTo>
                <a:cubicBezTo>
                  <a:pt x="1803011" y="1409191"/>
                  <a:pt x="1822872" y="1415409"/>
                  <a:pt x="1828800" y="1645920"/>
                </a:cubicBezTo>
                <a:cubicBezTo>
                  <a:pt x="1834728" y="1876431"/>
                  <a:pt x="1813589" y="2006770"/>
                  <a:pt x="1828800" y="2286000"/>
                </a:cubicBezTo>
                <a:cubicBezTo>
                  <a:pt x="1626883" y="2286340"/>
                  <a:pt x="1446119" y="2271525"/>
                  <a:pt x="1219200" y="2286000"/>
                </a:cubicBezTo>
                <a:cubicBezTo>
                  <a:pt x="992281" y="2300475"/>
                  <a:pt x="815260" y="2259905"/>
                  <a:pt x="591312" y="2286000"/>
                </a:cubicBezTo>
                <a:cubicBezTo>
                  <a:pt x="367364" y="2312095"/>
                  <a:pt x="137069" y="2296515"/>
                  <a:pt x="0" y="2286000"/>
                </a:cubicBezTo>
                <a:cubicBezTo>
                  <a:pt x="8398" y="2044105"/>
                  <a:pt x="-20505" y="1882043"/>
                  <a:pt x="0" y="1737360"/>
                </a:cubicBezTo>
                <a:cubicBezTo>
                  <a:pt x="20505" y="1592677"/>
                  <a:pt x="20201" y="1483364"/>
                  <a:pt x="0" y="1234440"/>
                </a:cubicBezTo>
                <a:cubicBezTo>
                  <a:pt x="-20201" y="985516"/>
                  <a:pt x="-5018" y="949936"/>
                  <a:pt x="0" y="731520"/>
                </a:cubicBezTo>
                <a:cubicBezTo>
                  <a:pt x="5018" y="513104"/>
                  <a:pt x="-18521" y="188246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270364107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 descr="This may contain: a cat with an eye drawn on it's face behind a piece of paper">
            <a:extLst>
              <a:ext uri="{FF2B5EF4-FFF2-40B4-BE49-F238E27FC236}">
                <a16:creationId xmlns:a16="http://schemas.microsoft.com/office/drawing/2014/main" id="{271102DD-D687-BEE3-0E37-6106031E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980" y="7759650"/>
            <a:ext cx="2750078" cy="2286000"/>
          </a:xfrm>
          <a:custGeom>
            <a:avLst/>
            <a:gdLst>
              <a:gd name="csX0" fmla="*/ 0 w 2750078"/>
              <a:gd name="csY0" fmla="*/ 0 h 2286000"/>
              <a:gd name="csX1" fmla="*/ 715020 w 2750078"/>
              <a:gd name="csY1" fmla="*/ 0 h 2286000"/>
              <a:gd name="csX2" fmla="*/ 1457541 w 2750078"/>
              <a:gd name="csY2" fmla="*/ 0 h 2286000"/>
              <a:gd name="csX3" fmla="*/ 2090059 w 2750078"/>
              <a:gd name="csY3" fmla="*/ 0 h 2286000"/>
              <a:gd name="csX4" fmla="*/ 2750078 w 2750078"/>
              <a:gd name="csY4" fmla="*/ 0 h 2286000"/>
              <a:gd name="csX5" fmla="*/ 2750078 w 2750078"/>
              <a:gd name="csY5" fmla="*/ 548640 h 2286000"/>
              <a:gd name="csX6" fmla="*/ 2750078 w 2750078"/>
              <a:gd name="csY6" fmla="*/ 1097280 h 2286000"/>
              <a:gd name="csX7" fmla="*/ 2750078 w 2750078"/>
              <a:gd name="csY7" fmla="*/ 1668780 h 2286000"/>
              <a:gd name="csX8" fmla="*/ 2750078 w 2750078"/>
              <a:gd name="csY8" fmla="*/ 2286000 h 2286000"/>
              <a:gd name="csX9" fmla="*/ 2062559 w 2750078"/>
              <a:gd name="csY9" fmla="*/ 2286000 h 2286000"/>
              <a:gd name="csX10" fmla="*/ 1320037 w 2750078"/>
              <a:gd name="csY10" fmla="*/ 2286000 h 2286000"/>
              <a:gd name="csX11" fmla="*/ 687520 w 2750078"/>
              <a:gd name="csY11" fmla="*/ 2286000 h 2286000"/>
              <a:gd name="csX12" fmla="*/ 0 w 2750078"/>
              <a:gd name="csY12" fmla="*/ 2286000 h 2286000"/>
              <a:gd name="csX13" fmla="*/ 0 w 2750078"/>
              <a:gd name="csY13" fmla="*/ 1691640 h 2286000"/>
              <a:gd name="csX14" fmla="*/ 0 w 2750078"/>
              <a:gd name="csY14" fmla="*/ 1120140 h 2286000"/>
              <a:gd name="csX15" fmla="*/ 0 w 2750078"/>
              <a:gd name="csY15" fmla="*/ 502920 h 2286000"/>
              <a:gd name="csX16" fmla="*/ 0 w 2750078"/>
              <a:gd name="csY16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750078" h="2286000" extrusionOk="0">
                <a:moveTo>
                  <a:pt x="0" y="0"/>
                </a:moveTo>
                <a:cubicBezTo>
                  <a:pt x="354969" y="25504"/>
                  <a:pt x="366137" y="-5835"/>
                  <a:pt x="715020" y="0"/>
                </a:cubicBezTo>
                <a:cubicBezTo>
                  <a:pt x="1063903" y="5835"/>
                  <a:pt x="1094505" y="26408"/>
                  <a:pt x="1457541" y="0"/>
                </a:cubicBezTo>
                <a:cubicBezTo>
                  <a:pt x="1820577" y="-26408"/>
                  <a:pt x="1962205" y="-12609"/>
                  <a:pt x="2090059" y="0"/>
                </a:cubicBezTo>
                <a:cubicBezTo>
                  <a:pt x="2217913" y="12609"/>
                  <a:pt x="2482315" y="-24932"/>
                  <a:pt x="2750078" y="0"/>
                </a:cubicBezTo>
                <a:cubicBezTo>
                  <a:pt x="2768421" y="232517"/>
                  <a:pt x="2743636" y="399017"/>
                  <a:pt x="2750078" y="548640"/>
                </a:cubicBezTo>
                <a:cubicBezTo>
                  <a:pt x="2756520" y="698263"/>
                  <a:pt x="2754295" y="973501"/>
                  <a:pt x="2750078" y="1097280"/>
                </a:cubicBezTo>
                <a:cubicBezTo>
                  <a:pt x="2745861" y="1221059"/>
                  <a:pt x="2772244" y="1441213"/>
                  <a:pt x="2750078" y="1668780"/>
                </a:cubicBezTo>
                <a:cubicBezTo>
                  <a:pt x="2727912" y="1896347"/>
                  <a:pt x="2765706" y="2161852"/>
                  <a:pt x="2750078" y="2286000"/>
                </a:cubicBezTo>
                <a:cubicBezTo>
                  <a:pt x="2487872" y="2260840"/>
                  <a:pt x="2401031" y="2256288"/>
                  <a:pt x="2062559" y="2286000"/>
                </a:cubicBezTo>
                <a:cubicBezTo>
                  <a:pt x="1724087" y="2315712"/>
                  <a:pt x="1604830" y="2299882"/>
                  <a:pt x="1320037" y="2286000"/>
                </a:cubicBezTo>
                <a:cubicBezTo>
                  <a:pt x="1035244" y="2272118"/>
                  <a:pt x="946201" y="2276956"/>
                  <a:pt x="687520" y="2286000"/>
                </a:cubicBezTo>
                <a:cubicBezTo>
                  <a:pt x="428839" y="2295044"/>
                  <a:pt x="243405" y="2315297"/>
                  <a:pt x="0" y="2286000"/>
                </a:cubicBezTo>
                <a:cubicBezTo>
                  <a:pt x="-13407" y="2154870"/>
                  <a:pt x="-28204" y="1839599"/>
                  <a:pt x="0" y="1691640"/>
                </a:cubicBezTo>
                <a:cubicBezTo>
                  <a:pt x="28204" y="1543681"/>
                  <a:pt x="12383" y="1323036"/>
                  <a:pt x="0" y="1120140"/>
                </a:cubicBezTo>
                <a:cubicBezTo>
                  <a:pt x="-12383" y="917244"/>
                  <a:pt x="-16456" y="640396"/>
                  <a:pt x="0" y="502920"/>
                </a:cubicBezTo>
                <a:cubicBezTo>
                  <a:pt x="16456" y="365444"/>
                  <a:pt x="14860" y="213507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7023908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8" descr="Creative Owner Draws Funny Facial Expressions For His Cat | Bored Panda">
            <a:extLst>
              <a:ext uri="{FF2B5EF4-FFF2-40B4-BE49-F238E27FC236}">
                <a16:creationId xmlns:a16="http://schemas.microsoft.com/office/drawing/2014/main" id="{22CF8AFE-EE1D-D7BD-BB95-5449C2C9C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674" y="7759650"/>
            <a:ext cx="3450695" cy="2286000"/>
          </a:xfrm>
          <a:custGeom>
            <a:avLst/>
            <a:gdLst>
              <a:gd name="csX0" fmla="*/ 0 w 3450695"/>
              <a:gd name="csY0" fmla="*/ 0 h 2286000"/>
              <a:gd name="csX1" fmla="*/ 655632 w 3450695"/>
              <a:gd name="csY1" fmla="*/ 0 h 2286000"/>
              <a:gd name="csX2" fmla="*/ 1380278 w 3450695"/>
              <a:gd name="csY2" fmla="*/ 0 h 2286000"/>
              <a:gd name="csX3" fmla="*/ 2139431 w 3450695"/>
              <a:gd name="csY3" fmla="*/ 0 h 2286000"/>
              <a:gd name="csX4" fmla="*/ 2760556 w 3450695"/>
              <a:gd name="csY4" fmla="*/ 0 h 2286000"/>
              <a:gd name="csX5" fmla="*/ 3450695 w 3450695"/>
              <a:gd name="csY5" fmla="*/ 0 h 2286000"/>
              <a:gd name="csX6" fmla="*/ 3450695 w 3450695"/>
              <a:gd name="csY6" fmla="*/ 548640 h 2286000"/>
              <a:gd name="csX7" fmla="*/ 3450695 w 3450695"/>
              <a:gd name="csY7" fmla="*/ 1051560 h 2286000"/>
              <a:gd name="csX8" fmla="*/ 3450695 w 3450695"/>
              <a:gd name="csY8" fmla="*/ 1668780 h 2286000"/>
              <a:gd name="csX9" fmla="*/ 3450695 w 3450695"/>
              <a:gd name="csY9" fmla="*/ 2286000 h 2286000"/>
              <a:gd name="csX10" fmla="*/ 2726049 w 3450695"/>
              <a:gd name="csY10" fmla="*/ 2286000 h 2286000"/>
              <a:gd name="csX11" fmla="*/ 2001403 w 3450695"/>
              <a:gd name="csY11" fmla="*/ 2286000 h 2286000"/>
              <a:gd name="csX12" fmla="*/ 1311264 w 3450695"/>
              <a:gd name="csY12" fmla="*/ 2286000 h 2286000"/>
              <a:gd name="csX13" fmla="*/ 690139 w 3450695"/>
              <a:gd name="csY13" fmla="*/ 2286000 h 2286000"/>
              <a:gd name="csX14" fmla="*/ 0 w 3450695"/>
              <a:gd name="csY14" fmla="*/ 2286000 h 2286000"/>
              <a:gd name="csX15" fmla="*/ 0 w 3450695"/>
              <a:gd name="csY15" fmla="*/ 1668780 h 2286000"/>
              <a:gd name="csX16" fmla="*/ 0 w 3450695"/>
              <a:gd name="csY16" fmla="*/ 1051560 h 2286000"/>
              <a:gd name="csX17" fmla="*/ 0 w 3450695"/>
              <a:gd name="csY17" fmla="*/ 502920 h 2286000"/>
              <a:gd name="csX18" fmla="*/ 0 w 3450695"/>
              <a:gd name="csY18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450695" h="2286000" extrusionOk="0">
                <a:moveTo>
                  <a:pt x="0" y="0"/>
                </a:moveTo>
                <a:cubicBezTo>
                  <a:pt x="206176" y="-26026"/>
                  <a:pt x="496323" y="31501"/>
                  <a:pt x="655632" y="0"/>
                </a:cubicBezTo>
                <a:cubicBezTo>
                  <a:pt x="814941" y="-31501"/>
                  <a:pt x="1207268" y="3625"/>
                  <a:pt x="1380278" y="0"/>
                </a:cubicBezTo>
                <a:cubicBezTo>
                  <a:pt x="1553288" y="-3625"/>
                  <a:pt x="1977312" y="26571"/>
                  <a:pt x="2139431" y="0"/>
                </a:cubicBezTo>
                <a:cubicBezTo>
                  <a:pt x="2301550" y="-26571"/>
                  <a:pt x="2477216" y="14213"/>
                  <a:pt x="2760556" y="0"/>
                </a:cubicBezTo>
                <a:cubicBezTo>
                  <a:pt x="3043896" y="-14213"/>
                  <a:pt x="3238193" y="-16112"/>
                  <a:pt x="3450695" y="0"/>
                </a:cubicBezTo>
                <a:cubicBezTo>
                  <a:pt x="3470414" y="164474"/>
                  <a:pt x="3433219" y="293625"/>
                  <a:pt x="3450695" y="548640"/>
                </a:cubicBezTo>
                <a:cubicBezTo>
                  <a:pt x="3468171" y="803655"/>
                  <a:pt x="3429284" y="924213"/>
                  <a:pt x="3450695" y="1051560"/>
                </a:cubicBezTo>
                <a:cubicBezTo>
                  <a:pt x="3472106" y="1178907"/>
                  <a:pt x="3439597" y="1457099"/>
                  <a:pt x="3450695" y="1668780"/>
                </a:cubicBezTo>
                <a:cubicBezTo>
                  <a:pt x="3461793" y="1880461"/>
                  <a:pt x="3427477" y="2073413"/>
                  <a:pt x="3450695" y="2286000"/>
                </a:cubicBezTo>
                <a:cubicBezTo>
                  <a:pt x="3221882" y="2274953"/>
                  <a:pt x="3073517" y="2295695"/>
                  <a:pt x="2726049" y="2286000"/>
                </a:cubicBezTo>
                <a:cubicBezTo>
                  <a:pt x="2378581" y="2276305"/>
                  <a:pt x="2151015" y="2302310"/>
                  <a:pt x="2001403" y="2286000"/>
                </a:cubicBezTo>
                <a:cubicBezTo>
                  <a:pt x="1851791" y="2269690"/>
                  <a:pt x="1498428" y="2253078"/>
                  <a:pt x="1311264" y="2286000"/>
                </a:cubicBezTo>
                <a:cubicBezTo>
                  <a:pt x="1124100" y="2318922"/>
                  <a:pt x="987394" y="2265538"/>
                  <a:pt x="690139" y="2286000"/>
                </a:cubicBezTo>
                <a:cubicBezTo>
                  <a:pt x="392885" y="2306462"/>
                  <a:pt x="264161" y="2281184"/>
                  <a:pt x="0" y="2286000"/>
                </a:cubicBezTo>
                <a:cubicBezTo>
                  <a:pt x="25341" y="2139656"/>
                  <a:pt x="-25009" y="1837663"/>
                  <a:pt x="0" y="1668780"/>
                </a:cubicBezTo>
                <a:cubicBezTo>
                  <a:pt x="25009" y="1499897"/>
                  <a:pt x="-8630" y="1292041"/>
                  <a:pt x="0" y="1051560"/>
                </a:cubicBezTo>
                <a:cubicBezTo>
                  <a:pt x="8630" y="811079"/>
                  <a:pt x="19997" y="694522"/>
                  <a:pt x="0" y="502920"/>
                </a:cubicBezTo>
                <a:cubicBezTo>
                  <a:pt x="-19997" y="311318"/>
                  <a:pt x="13131" y="229450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32289487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B78C146-5005-F86C-5C7F-D5684E88E77D}"/>
              </a:ext>
            </a:extLst>
          </p:cNvPr>
          <p:cNvPicPr>
            <a:picLocks noChangeAspect="1"/>
          </p:cNvPicPr>
          <p:nvPr/>
        </p:nvPicPr>
        <p:blipFill>
          <a:blip r:embed="rId42"/>
          <a:srcRect l="4901"/>
          <a:stretch>
            <a:fillRect/>
          </a:stretch>
        </p:blipFill>
        <p:spPr>
          <a:xfrm>
            <a:off x="25924637" y="11919064"/>
            <a:ext cx="3260963" cy="2286000"/>
          </a:xfrm>
          <a:custGeom>
            <a:avLst/>
            <a:gdLst>
              <a:gd name="csX0" fmla="*/ 0 w 3260963"/>
              <a:gd name="csY0" fmla="*/ 0 h 2286000"/>
              <a:gd name="csX1" fmla="*/ 684802 w 3260963"/>
              <a:gd name="csY1" fmla="*/ 0 h 2286000"/>
              <a:gd name="csX2" fmla="*/ 1369604 w 3260963"/>
              <a:gd name="csY2" fmla="*/ 0 h 2286000"/>
              <a:gd name="csX3" fmla="*/ 1956578 w 3260963"/>
              <a:gd name="csY3" fmla="*/ 0 h 2286000"/>
              <a:gd name="csX4" fmla="*/ 2510942 w 3260963"/>
              <a:gd name="csY4" fmla="*/ 0 h 2286000"/>
              <a:gd name="csX5" fmla="*/ 3260963 w 3260963"/>
              <a:gd name="csY5" fmla="*/ 0 h 2286000"/>
              <a:gd name="csX6" fmla="*/ 3260963 w 3260963"/>
              <a:gd name="csY6" fmla="*/ 525780 h 2286000"/>
              <a:gd name="csX7" fmla="*/ 3260963 w 3260963"/>
              <a:gd name="csY7" fmla="*/ 1120140 h 2286000"/>
              <a:gd name="csX8" fmla="*/ 3260963 w 3260963"/>
              <a:gd name="csY8" fmla="*/ 1645920 h 2286000"/>
              <a:gd name="csX9" fmla="*/ 3260963 w 3260963"/>
              <a:gd name="csY9" fmla="*/ 2286000 h 2286000"/>
              <a:gd name="csX10" fmla="*/ 2576161 w 3260963"/>
              <a:gd name="csY10" fmla="*/ 2286000 h 2286000"/>
              <a:gd name="csX11" fmla="*/ 1858749 w 3260963"/>
              <a:gd name="csY11" fmla="*/ 2286000 h 2286000"/>
              <a:gd name="csX12" fmla="*/ 1173947 w 3260963"/>
              <a:gd name="csY12" fmla="*/ 2286000 h 2286000"/>
              <a:gd name="csX13" fmla="*/ 586973 w 3260963"/>
              <a:gd name="csY13" fmla="*/ 2286000 h 2286000"/>
              <a:gd name="csX14" fmla="*/ 0 w 3260963"/>
              <a:gd name="csY14" fmla="*/ 2286000 h 2286000"/>
              <a:gd name="csX15" fmla="*/ 0 w 3260963"/>
              <a:gd name="csY15" fmla="*/ 1691640 h 2286000"/>
              <a:gd name="csX16" fmla="*/ 0 w 3260963"/>
              <a:gd name="csY16" fmla="*/ 1120140 h 2286000"/>
              <a:gd name="csX17" fmla="*/ 0 w 3260963"/>
              <a:gd name="csY17" fmla="*/ 525780 h 2286000"/>
              <a:gd name="csX18" fmla="*/ 0 w 3260963"/>
              <a:gd name="csY18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260963" h="2286000" fill="none" extrusionOk="0">
                <a:moveTo>
                  <a:pt x="0" y="0"/>
                </a:moveTo>
                <a:cubicBezTo>
                  <a:pt x="178228" y="15206"/>
                  <a:pt x="379398" y="9513"/>
                  <a:pt x="684802" y="0"/>
                </a:cubicBezTo>
                <a:cubicBezTo>
                  <a:pt x="990206" y="-9513"/>
                  <a:pt x="1162133" y="27425"/>
                  <a:pt x="1369604" y="0"/>
                </a:cubicBezTo>
                <a:cubicBezTo>
                  <a:pt x="1577075" y="-27425"/>
                  <a:pt x="1759529" y="-4999"/>
                  <a:pt x="1956578" y="0"/>
                </a:cubicBezTo>
                <a:cubicBezTo>
                  <a:pt x="2153627" y="4999"/>
                  <a:pt x="2331098" y="12438"/>
                  <a:pt x="2510942" y="0"/>
                </a:cubicBezTo>
                <a:cubicBezTo>
                  <a:pt x="2690786" y="-12438"/>
                  <a:pt x="2992826" y="-18170"/>
                  <a:pt x="3260963" y="0"/>
                </a:cubicBezTo>
                <a:cubicBezTo>
                  <a:pt x="3265376" y="250568"/>
                  <a:pt x="3279072" y="286508"/>
                  <a:pt x="3260963" y="525780"/>
                </a:cubicBezTo>
                <a:cubicBezTo>
                  <a:pt x="3242854" y="765052"/>
                  <a:pt x="3232019" y="949642"/>
                  <a:pt x="3260963" y="1120140"/>
                </a:cubicBezTo>
                <a:cubicBezTo>
                  <a:pt x="3289907" y="1290638"/>
                  <a:pt x="3266956" y="1430048"/>
                  <a:pt x="3260963" y="1645920"/>
                </a:cubicBezTo>
                <a:cubicBezTo>
                  <a:pt x="3254970" y="1861792"/>
                  <a:pt x="3272014" y="1998219"/>
                  <a:pt x="3260963" y="2286000"/>
                </a:cubicBezTo>
                <a:cubicBezTo>
                  <a:pt x="2928948" y="2294907"/>
                  <a:pt x="2772271" y="2278931"/>
                  <a:pt x="2576161" y="2286000"/>
                </a:cubicBezTo>
                <a:cubicBezTo>
                  <a:pt x="2380051" y="2293069"/>
                  <a:pt x="2113925" y="2312988"/>
                  <a:pt x="1858749" y="2286000"/>
                </a:cubicBezTo>
                <a:cubicBezTo>
                  <a:pt x="1603573" y="2259012"/>
                  <a:pt x="1489865" y="2278238"/>
                  <a:pt x="1173947" y="2286000"/>
                </a:cubicBezTo>
                <a:cubicBezTo>
                  <a:pt x="858029" y="2293762"/>
                  <a:pt x="730732" y="2303439"/>
                  <a:pt x="586973" y="2286000"/>
                </a:cubicBezTo>
                <a:cubicBezTo>
                  <a:pt x="443214" y="2268561"/>
                  <a:pt x="133866" y="2265840"/>
                  <a:pt x="0" y="2286000"/>
                </a:cubicBezTo>
                <a:cubicBezTo>
                  <a:pt x="1429" y="2148756"/>
                  <a:pt x="-12873" y="1913473"/>
                  <a:pt x="0" y="1691640"/>
                </a:cubicBezTo>
                <a:cubicBezTo>
                  <a:pt x="12873" y="1469807"/>
                  <a:pt x="-728" y="1356719"/>
                  <a:pt x="0" y="1120140"/>
                </a:cubicBezTo>
                <a:cubicBezTo>
                  <a:pt x="728" y="883561"/>
                  <a:pt x="27263" y="724462"/>
                  <a:pt x="0" y="525780"/>
                </a:cubicBezTo>
                <a:cubicBezTo>
                  <a:pt x="-27263" y="327098"/>
                  <a:pt x="5556" y="111755"/>
                  <a:pt x="0" y="0"/>
                </a:cubicBezTo>
                <a:close/>
              </a:path>
              <a:path w="3260963" h="2286000" stroke="0" extrusionOk="0">
                <a:moveTo>
                  <a:pt x="0" y="0"/>
                </a:moveTo>
                <a:cubicBezTo>
                  <a:pt x="209982" y="-25655"/>
                  <a:pt x="427726" y="-8924"/>
                  <a:pt x="554364" y="0"/>
                </a:cubicBezTo>
                <a:cubicBezTo>
                  <a:pt x="681002" y="8924"/>
                  <a:pt x="971341" y="9627"/>
                  <a:pt x="1239166" y="0"/>
                </a:cubicBezTo>
                <a:cubicBezTo>
                  <a:pt x="1506991" y="-9627"/>
                  <a:pt x="1716232" y="18120"/>
                  <a:pt x="1923968" y="0"/>
                </a:cubicBezTo>
                <a:cubicBezTo>
                  <a:pt x="2131704" y="-18120"/>
                  <a:pt x="2327257" y="-26347"/>
                  <a:pt x="2478332" y="0"/>
                </a:cubicBezTo>
                <a:cubicBezTo>
                  <a:pt x="2629407" y="26347"/>
                  <a:pt x="2911529" y="19988"/>
                  <a:pt x="3260963" y="0"/>
                </a:cubicBezTo>
                <a:cubicBezTo>
                  <a:pt x="3278690" y="186799"/>
                  <a:pt x="3264329" y="443535"/>
                  <a:pt x="3260963" y="594360"/>
                </a:cubicBezTo>
                <a:cubicBezTo>
                  <a:pt x="3257597" y="745185"/>
                  <a:pt x="3239346" y="974724"/>
                  <a:pt x="3260963" y="1143000"/>
                </a:cubicBezTo>
                <a:cubicBezTo>
                  <a:pt x="3282580" y="1311276"/>
                  <a:pt x="3259152" y="1444815"/>
                  <a:pt x="3260963" y="1737360"/>
                </a:cubicBezTo>
                <a:cubicBezTo>
                  <a:pt x="3262774" y="2029905"/>
                  <a:pt x="3265111" y="2113404"/>
                  <a:pt x="3260963" y="2286000"/>
                </a:cubicBezTo>
                <a:cubicBezTo>
                  <a:pt x="3036350" y="2282721"/>
                  <a:pt x="2931582" y="2308082"/>
                  <a:pt x="2706599" y="2286000"/>
                </a:cubicBezTo>
                <a:cubicBezTo>
                  <a:pt x="2481616" y="2263918"/>
                  <a:pt x="2288446" y="2289473"/>
                  <a:pt x="2087016" y="2286000"/>
                </a:cubicBezTo>
                <a:cubicBezTo>
                  <a:pt x="1885586" y="2282527"/>
                  <a:pt x="1582068" y="2310066"/>
                  <a:pt x="1434824" y="2286000"/>
                </a:cubicBezTo>
                <a:cubicBezTo>
                  <a:pt x="1287580" y="2261934"/>
                  <a:pt x="1074494" y="2309849"/>
                  <a:pt x="782631" y="2286000"/>
                </a:cubicBezTo>
                <a:cubicBezTo>
                  <a:pt x="490768" y="2262151"/>
                  <a:pt x="256483" y="2291470"/>
                  <a:pt x="0" y="2286000"/>
                </a:cubicBezTo>
                <a:cubicBezTo>
                  <a:pt x="15380" y="2094623"/>
                  <a:pt x="-19758" y="1942370"/>
                  <a:pt x="0" y="1714500"/>
                </a:cubicBezTo>
                <a:cubicBezTo>
                  <a:pt x="19758" y="1486630"/>
                  <a:pt x="-2568" y="1270014"/>
                  <a:pt x="0" y="1143000"/>
                </a:cubicBezTo>
                <a:cubicBezTo>
                  <a:pt x="2568" y="1015986"/>
                  <a:pt x="21196" y="861821"/>
                  <a:pt x="0" y="640080"/>
                </a:cubicBezTo>
                <a:cubicBezTo>
                  <a:pt x="-21196" y="418339"/>
                  <a:pt x="20328" y="135826"/>
                  <a:pt x="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37138134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7214F38-0992-956D-1526-D926A8B6853A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8896691" y="11919064"/>
            <a:ext cx="3429002" cy="2286000"/>
          </a:xfrm>
          <a:custGeom>
            <a:avLst/>
            <a:gdLst>
              <a:gd name="csX0" fmla="*/ 0 w 3429002"/>
              <a:gd name="csY0" fmla="*/ 0 h 2286000"/>
              <a:gd name="csX1" fmla="*/ 582930 w 3429002"/>
              <a:gd name="csY1" fmla="*/ 0 h 2286000"/>
              <a:gd name="csX2" fmla="*/ 1268731 w 3429002"/>
              <a:gd name="csY2" fmla="*/ 0 h 2286000"/>
              <a:gd name="csX3" fmla="*/ 1954531 w 3429002"/>
              <a:gd name="csY3" fmla="*/ 0 h 2286000"/>
              <a:gd name="csX4" fmla="*/ 2674622 w 3429002"/>
              <a:gd name="csY4" fmla="*/ 0 h 2286000"/>
              <a:gd name="csX5" fmla="*/ 3429002 w 3429002"/>
              <a:gd name="csY5" fmla="*/ 0 h 2286000"/>
              <a:gd name="csX6" fmla="*/ 3429002 w 3429002"/>
              <a:gd name="csY6" fmla="*/ 502920 h 2286000"/>
              <a:gd name="csX7" fmla="*/ 3429002 w 3429002"/>
              <a:gd name="csY7" fmla="*/ 1028700 h 2286000"/>
              <a:gd name="csX8" fmla="*/ 3429002 w 3429002"/>
              <a:gd name="csY8" fmla="*/ 1531620 h 2286000"/>
              <a:gd name="csX9" fmla="*/ 3429002 w 3429002"/>
              <a:gd name="csY9" fmla="*/ 2286000 h 2286000"/>
              <a:gd name="csX10" fmla="*/ 2777492 w 3429002"/>
              <a:gd name="csY10" fmla="*/ 2286000 h 2286000"/>
              <a:gd name="csX11" fmla="*/ 2125981 w 3429002"/>
              <a:gd name="csY11" fmla="*/ 2286000 h 2286000"/>
              <a:gd name="csX12" fmla="*/ 1508761 w 3429002"/>
              <a:gd name="csY12" fmla="*/ 2286000 h 2286000"/>
              <a:gd name="csX13" fmla="*/ 822960 w 3429002"/>
              <a:gd name="csY13" fmla="*/ 2286000 h 2286000"/>
              <a:gd name="csX14" fmla="*/ 0 w 3429002"/>
              <a:gd name="csY14" fmla="*/ 2286000 h 2286000"/>
              <a:gd name="csX15" fmla="*/ 0 w 3429002"/>
              <a:gd name="csY15" fmla="*/ 1714500 h 2286000"/>
              <a:gd name="csX16" fmla="*/ 0 w 3429002"/>
              <a:gd name="csY16" fmla="*/ 1143000 h 2286000"/>
              <a:gd name="csX17" fmla="*/ 0 w 3429002"/>
              <a:gd name="csY17" fmla="*/ 640080 h 2286000"/>
              <a:gd name="csX18" fmla="*/ 0 w 3429002"/>
              <a:gd name="csY18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429002" h="2286000" fill="none" extrusionOk="0">
                <a:moveTo>
                  <a:pt x="0" y="0"/>
                </a:moveTo>
                <a:cubicBezTo>
                  <a:pt x="248059" y="23960"/>
                  <a:pt x="311542" y="-600"/>
                  <a:pt x="582930" y="0"/>
                </a:cubicBezTo>
                <a:cubicBezTo>
                  <a:pt x="854318" y="600"/>
                  <a:pt x="1067997" y="31960"/>
                  <a:pt x="1268731" y="0"/>
                </a:cubicBezTo>
                <a:cubicBezTo>
                  <a:pt x="1469465" y="-31960"/>
                  <a:pt x="1723130" y="33092"/>
                  <a:pt x="1954531" y="0"/>
                </a:cubicBezTo>
                <a:cubicBezTo>
                  <a:pt x="2185932" y="-33092"/>
                  <a:pt x="2361633" y="-14652"/>
                  <a:pt x="2674622" y="0"/>
                </a:cubicBezTo>
                <a:cubicBezTo>
                  <a:pt x="2987611" y="14652"/>
                  <a:pt x="3114935" y="-35531"/>
                  <a:pt x="3429002" y="0"/>
                </a:cubicBezTo>
                <a:cubicBezTo>
                  <a:pt x="3407798" y="142428"/>
                  <a:pt x="3431085" y="299012"/>
                  <a:pt x="3429002" y="502920"/>
                </a:cubicBezTo>
                <a:cubicBezTo>
                  <a:pt x="3426919" y="706828"/>
                  <a:pt x="3452227" y="767207"/>
                  <a:pt x="3429002" y="1028700"/>
                </a:cubicBezTo>
                <a:cubicBezTo>
                  <a:pt x="3405777" y="1290193"/>
                  <a:pt x="3450224" y="1334597"/>
                  <a:pt x="3429002" y="1531620"/>
                </a:cubicBezTo>
                <a:cubicBezTo>
                  <a:pt x="3407780" y="1728643"/>
                  <a:pt x="3411067" y="1985904"/>
                  <a:pt x="3429002" y="2286000"/>
                </a:cubicBezTo>
                <a:cubicBezTo>
                  <a:pt x="3248007" y="2283299"/>
                  <a:pt x="2914332" y="2281833"/>
                  <a:pt x="2777492" y="2286000"/>
                </a:cubicBezTo>
                <a:cubicBezTo>
                  <a:pt x="2640652" y="2290168"/>
                  <a:pt x="2276032" y="2261896"/>
                  <a:pt x="2125981" y="2286000"/>
                </a:cubicBezTo>
                <a:cubicBezTo>
                  <a:pt x="1975930" y="2310104"/>
                  <a:pt x="1733599" y="2288530"/>
                  <a:pt x="1508761" y="2286000"/>
                </a:cubicBezTo>
                <a:cubicBezTo>
                  <a:pt x="1283923" y="2283470"/>
                  <a:pt x="1012705" y="2290291"/>
                  <a:pt x="822960" y="2286000"/>
                </a:cubicBezTo>
                <a:cubicBezTo>
                  <a:pt x="633215" y="2281709"/>
                  <a:pt x="220803" y="2326903"/>
                  <a:pt x="0" y="2286000"/>
                </a:cubicBezTo>
                <a:cubicBezTo>
                  <a:pt x="700" y="2013213"/>
                  <a:pt x="-23461" y="1833718"/>
                  <a:pt x="0" y="1714500"/>
                </a:cubicBezTo>
                <a:cubicBezTo>
                  <a:pt x="23461" y="1595282"/>
                  <a:pt x="-11033" y="1307821"/>
                  <a:pt x="0" y="1143000"/>
                </a:cubicBezTo>
                <a:cubicBezTo>
                  <a:pt x="11033" y="978179"/>
                  <a:pt x="-19972" y="832777"/>
                  <a:pt x="0" y="640080"/>
                </a:cubicBezTo>
                <a:cubicBezTo>
                  <a:pt x="19972" y="447383"/>
                  <a:pt x="-30516" y="215977"/>
                  <a:pt x="0" y="0"/>
                </a:cubicBezTo>
                <a:close/>
              </a:path>
              <a:path w="3429002" h="2286000" stroke="0" extrusionOk="0">
                <a:moveTo>
                  <a:pt x="0" y="0"/>
                </a:moveTo>
                <a:cubicBezTo>
                  <a:pt x="343310" y="-4292"/>
                  <a:pt x="504876" y="16354"/>
                  <a:pt x="754380" y="0"/>
                </a:cubicBezTo>
                <a:cubicBezTo>
                  <a:pt x="1003884" y="-16354"/>
                  <a:pt x="1095783" y="-23907"/>
                  <a:pt x="1405891" y="0"/>
                </a:cubicBezTo>
                <a:cubicBezTo>
                  <a:pt x="1715999" y="23907"/>
                  <a:pt x="1771785" y="27386"/>
                  <a:pt x="2125981" y="0"/>
                </a:cubicBezTo>
                <a:cubicBezTo>
                  <a:pt x="2480177" y="-27386"/>
                  <a:pt x="2471952" y="-3808"/>
                  <a:pt x="2743202" y="0"/>
                </a:cubicBezTo>
                <a:cubicBezTo>
                  <a:pt x="3014452" y="3808"/>
                  <a:pt x="3211691" y="-10590"/>
                  <a:pt x="3429002" y="0"/>
                </a:cubicBezTo>
                <a:cubicBezTo>
                  <a:pt x="3407053" y="137210"/>
                  <a:pt x="3432212" y="360279"/>
                  <a:pt x="3429002" y="502920"/>
                </a:cubicBezTo>
                <a:cubicBezTo>
                  <a:pt x="3425792" y="645561"/>
                  <a:pt x="3441045" y="809102"/>
                  <a:pt x="3429002" y="1051560"/>
                </a:cubicBezTo>
                <a:cubicBezTo>
                  <a:pt x="3416959" y="1294018"/>
                  <a:pt x="3402362" y="1405909"/>
                  <a:pt x="3429002" y="1600200"/>
                </a:cubicBezTo>
                <a:cubicBezTo>
                  <a:pt x="3455642" y="1794491"/>
                  <a:pt x="3433660" y="2063864"/>
                  <a:pt x="3429002" y="2286000"/>
                </a:cubicBezTo>
                <a:cubicBezTo>
                  <a:pt x="3237264" y="2296400"/>
                  <a:pt x="3020623" y="2307903"/>
                  <a:pt x="2777492" y="2286000"/>
                </a:cubicBezTo>
                <a:cubicBezTo>
                  <a:pt x="2534361" y="2264098"/>
                  <a:pt x="2345029" y="2263505"/>
                  <a:pt x="2160271" y="2286000"/>
                </a:cubicBezTo>
                <a:cubicBezTo>
                  <a:pt x="1975513" y="2308495"/>
                  <a:pt x="1709483" y="2295395"/>
                  <a:pt x="1577341" y="2286000"/>
                </a:cubicBezTo>
                <a:cubicBezTo>
                  <a:pt x="1445199" y="2276606"/>
                  <a:pt x="1177116" y="2318539"/>
                  <a:pt x="822960" y="2286000"/>
                </a:cubicBezTo>
                <a:cubicBezTo>
                  <a:pt x="468804" y="2253461"/>
                  <a:pt x="340500" y="2270890"/>
                  <a:pt x="0" y="2286000"/>
                </a:cubicBezTo>
                <a:cubicBezTo>
                  <a:pt x="20982" y="2093379"/>
                  <a:pt x="-13907" y="2000132"/>
                  <a:pt x="0" y="1760220"/>
                </a:cubicBezTo>
                <a:cubicBezTo>
                  <a:pt x="13907" y="1520308"/>
                  <a:pt x="18203" y="1339677"/>
                  <a:pt x="0" y="1234440"/>
                </a:cubicBezTo>
                <a:cubicBezTo>
                  <a:pt x="-18203" y="1129203"/>
                  <a:pt x="-14272" y="864191"/>
                  <a:pt x="0" y="662940"/>
                </a:cubicBezTo>
                <a:cubicBezTo>
                  <a:pt x="14272" y="461689"/>
                  <a:pt x="-29238" y="296046"/>
                  <a:pt x="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21013270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172B4D5-C0AE-B1AE-A2F7-DED6D42B0FF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2982165" y="11919064"/>
            <a:ext cx="2286000" cy="2286000"/>
          </a:xfrm>
          <a:custGeom>
            <a:avLst/>
            <a:gdLst>
              <a:gd name="csX0" fmla="*/ 0 w 2286000"/>
              <a:gd name="csY0" fmla="*/ 0 h 2286000"/>
              <a:gd name="csX1" fmla="*/ 525780 w 2286000"/>
              <a:gd name="csY1" fmla="*/ 0 h 2286000"/>
              <a:gd name="csX2" fmla="*/ 1097280 w 2286000"/>
              <a:gd name="csY2" fmla="*/ 0 h 2286000"/>
              <a:gd name="csX3" fmla="*/ 1714500 w 2286000"/>
              <a:gd name="csY3" fmla="*/ 0 h 2286000"/>
              <a:gd name="csX4" fmla="*/ 2286000 w 2286000"/>
              <a:gd name="csY4" fmla="*/ 0 h 2286000"/>
              <a:gd name="csX5" fmla="*/ 2286000 w 2286000"/>
              <a:gd name="csY5" fmla="*/ 525780 h 2286000"/>
              <a:gd name="csX6" fmla="*/ 2286000 w 2286000"/>
              <a:gd name="csY6" fmla="*/ 1074420 h 2286000"/>
              <a:gd name="csX7" fmla="*/ 2286000 w 2286000"/>
              <a:gd name="csY7" fmla="*/ 1645920 h 2286000"/>
              <a:gd name="csX8" fmla="*/ 2286000 w 2286000"/>
              <a:gd name="csY8" fmla="*/ 2286000 h 2286000"/>
              <a:gd name="csX9" fmla="*/ 1714500 w 2286000"/>
              <a:gd name="csY9" fmla="*/ 2286000 h 2286000"/>
              <a:gd name="csX10" fmla="*/ 1120140 w 2286000"/>
              <a:gd name="csY10" fmla="*/ 2286000 h 2286000"/>
              <a:gd name="csX11" fmla="*/ 525780 w 2286000"/>
              <a:gd name="csY11" fmla="*/ 2286000 h 2286000"/>
              <a:gd name="csX12" fmla="*/ 0 w 2286000"/>
              <a:gd name="csY12" fmla="*/ 2286000 h 2286000"/>
              <a:gd name="csX13" fmla="*/ 0 w 2286000"/>
              <a:gd name="csY13" fmla="*/ 1783080 h 2286000"/>
              <a:gd name="csX14" fmla="*/ 0 w 2286000"/>
              <a:gd name="csY14" fmla="*/ 1211580 h 2286000"/>
              <a:gd name="csX15" fmla="*/ 0 w 2286000"/>
              <a:gd name="csY15" fmla="*/ 685800 h 2286000"/>
              <a:gd name="csX16" fmla="*/ 0 w 2286000"/>
              <a:gd name="csY16" fmla="*/ 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286000" h="2286000" fill="none" extrusionOk="0">
                <a:moveTo>
                  <a:pt x="0" y="0"/>
                </a:moveTo>
                <a:cubicBezTo>
                  <a:pt x="227076" y="25850"/>
                  <a:pt x="351367" y="9938"/>
                  <a:pt x="525780" y="0"/>
                </a:cubicBezTo>
                <a:cubicBezTo>
                  <a:pt x="700193" y="-9938"/>
                  <a:pt x="873957" y="-24305"/>
                  <a:pt x="1097280" y="0"/>
                </a:cubicBezTo>
                <a:cubicBezTo>
                  <a:pt x="1320603" y="24305"/>
                  <a:pt x="1541525" y="6174"/>
                  <a:pt x="1714500" y="0"/>
                </a:cubicBezTo>
                <a:cubicBezTo>
                  <a:pt x="1887475" y="-6174"/>
                  <a:pt x="2111125" y="-11529"/>
                  <a:pt x="2286000" y="0"/>
                </a:cubicBezTo>
                <a:cubicBezTo>
                  <a:pt x="2263220" y="241390"/>
                  <a:pt x="2285459" y="265207"/>
                  <a:pt x="2286000" y="525780"/>
                </a:cubicBezTo>
                <a:cubicBezTo>
                  <a:pt x="2286541" y="786353"/>
                  <a:pt x="2280595" y="858074"/>
                  <a:pt x="2286000" y="1074420"/>
                </a:cubicBezTo>
                <a:cubicBezTo>
                  <a:pt x="2291405" y="1290766"/>
                  <a:pt x="2297498" y="1421494"/>
                  <a:pt x="2286000" y="1645920"/>
                </a:cubicBezTo>
                <a:cubicBezTo>
                  <a:pt x="2274502" y="1870346"/>
                  <a:pt x="2290864" y="2080635"/>
                  <a:pt x="2286000" y="2286000"/>
                </a:cubicBezTo>
                <a:cubicBezTo>
                  <a:pt x="2103053" y="2293929"/>
                  <a:pt x="1922671" y="2307282"/>
                  <a:pt x="1714500" y="2286000"/>
                </a:cubicBezTo>
                <a:cubicBezTo>
                  <a:pt x="1506329" y="2264718"/>
                  <a:pt x="1379850" y="2311018"/>
                  <a:pt x="1120140" y="2286000"/>
                </a:cubicBezTo>
                <a:cubicBezTo>
                  <a:pt x="860430" y="2260982"/>
                  <a:pt x="680880" y="2275818"/>
                  <a:pt x="525780" y="2286000"/>
                </a:cubicBezTo>
                <a:cubicBezTo>
                  <a:pt x="370680" y="2296182"/>
                  <a:pt x="246445" y="2311347"/>
                  <a:pt x="0" y="2286000"/>
                </a:cubicBezTo>
                <a:cubicBezTo>
                  <a:pt x="24904" y="2090388"/>
                  <a:pt x="24676" y="1972152"/>
                  <a:pt x="0" y="1783080"/>
                </a:cubicBezTo>
                <a:cubicBezTo>
                  <a:pt x="-24676" y="1594008"/>
                  <a:pt x="3709" y="1494647"/>
                  <a:pt x="0" y="1211580"/>
                </a:cubicBezTo>
                <a:cubicBezTo>
                  <a:pt x="-3709" y="928513"/>
                  <a:pt x="-17265" y="835152"/>
                  <a:pt x="0" y="685800"/>
                </a:cubicBezTo>
                <a:cubicBezTo>
                  <a:pt x="17265" y="536448"/>
                  <a:pt x="-7941" y="145095"/>
                  <a:pt x="0" y="0"/>
                </a:cubicBezTo>
                <a:close/>
              </a:path>
              <a:path w="2286000" h="2286000" stroke="0" extrusionOk="0">
                <a:moveTo>
                  <a:pt x="0" y="0"/>
                </a:moveTo>
                <a:cubicBezTo>
                  <a:pt x="159439" y="23191"/>
                  <a:pt x="409492" y="-2604"/>
                  <a:pt x="525780" y="0"/>
                </a:cubicBezTo>
                <a:cubicBezTo>
                  <a:pt x="642068" y="2604"/>
                  <a:pt x="953472" y="29223"/>
                  <a:pt x="1120140" y="0"/>
                </a:cubicBezTo>
                <a:cubicBezTo>
                  <a:pt x="1286808" y="-29223"/>
                  <a:pt x="1483118" y="-13749"/>
                  <a:pt x="1645920" y="0"/>
                </a:cubicBezTo>
                <a:cubicBezTo>
                  <a:pt x="1808722" y="13749"/>
                  <a:pt x="2014353" y="-9719"/>
                  <a:pt x="2286000" y="0"/>
                </a:cubicBezTo>
                <a:cubicBezTo>
                  <a:pt x="2301416" y="188742"/>
                  <a:pt x="2316819" y="322338"/>
                  <a:pt x="2286000" y="617220"/>
                </a:cubicBezTo>
                <a:cubicBezTo>
                  <a:pt x="2255181" y="912102"/>
                  <a:pt x="2298442" y="915145"/>
                  <a:pt x="2286000" y="1165860"/>
                </a:cubicBezTo>
                <a:cubicBezTo>
                  <a:pt x="2273558" y="1416575"/>
                  <a:pt x="2292288" y="1479467"/>
                  <a:pt x="2286000" y="1737360"/>
                </a:cubicBezTo>
                <a:cubicBezTo>
                  <a:pt x="2279712" y="1995253"/>
                  <a:pt x="2279334" y="2130632"/>
                  <a:pt x="2286000" y="2286000"/>
                </a:cubicBezTo>
                <a:cubicBezTo>
                  <a:pt x="2076225" y="2289728"/>
                  <a:pt x="1831763" y="2284494"/>
                  <a:pt x="1714500" y="2286000"/>
                </a:cubicBezTo>
                <a:cubicBezTo>
                  <a:pt x="1597237" y="2287506"/>
                  <a:pt x="1270022" y="2306637"/>
                  <a:pt x="1143000" y="2286000"/>
                </a:cubicBezTo>
                <a:cubicBezTo>
                  <a:pt x="1015978" y="2265363"/>
                  <a:pt x="827978" y="2303499"/>
                  <a:pt x="594360" y="2286000"/>
                </a:cubicBezTo>
                <a:cubicBezTo>
                  <a:pt x="360742" y="2268501"/>
                  <a:pt x="229304" y="2280715"/>
                  <a:pt x="0" y="2286000"/>
                </a:cubicBezTo>
                <a:cubicBezTo>
                  <a:pt x="17359" y="2150733"/>
                  <a:pt x="-1140" y="1953496"/>
                  <a:pt x="0" y="1691640"/>
                </a:cubicBezTo>
                <a:cubicBezTo>
                  <a:pt x="1140" y="1429784"/>
                  <a:pt x="22423" y="1409840"/>
                  <a:pt x="0" y="1188720"/>
                </a:cubicBezTo>
                <a:cubicBezTo>
                  <a:pt x="-22423" y="967600"/>
                  <a:pt x="-227" y="832432"/>
                  <a:pt x="0" y="640080"/>
                </a:cubicBezTo>
                <a:cubicBezTo>
                  <a:pt x="227" y="447728"/>
                  <a:pt x="8809" y="166890"/>
                  <a:pt x="0" y="0"/>
                </a:cubicBezTo>
                <a:close/>
              </a:path>
            </a:pathLst>
          </a:custGeom>
          <a:ln w="127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42604320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79" name="TextBox 1078">
            <a:extLst>
              <a:ext uri="{FF2B5EF4-FFF2-40B4-BE49-F238E27FC236}">
                <a16:creationId xmlns:a16="http://schemas.microsoft.com/office/drawing/2014/main" id="{0199D46C-DC9D-60DB-20B8-4A3972A8E7CF}"/>
              </a:ext>
            </a:extLst>
          </p:cNvPr>
          <p:cNvSpPr txBox="1"/>
          <p:nvPr/>
        </p:nvSpPr>
        <p:spPr>
          <a:xfrm>
            <a:off x="22528125" y="2193100"/>
            <a:ext cx="24304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Group A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80" name="TextBox 1079">
            <a:extLst>
              <a:ext uri="{FF2B5EF4-FFF2-40B4-BE49-F238E27FC236}">
                <a16:creationId xmlns:a16="http://schemas.microsoft.com/office/drawing/2014/main" id="{6B38263A-B8A6-0497-825B-411EFDCCD003}"/>
              </a:ext>
            </a:extLst>
          </p:cNvPr>
          <p:cNvSpPr txBox="1"/>
          <p:nvPr/>
        </p:nvSpPr>
        <p:spPr>
          <a:xfrm>
            <a:off x="23727800" y="6669335"/>
            <a:ext cx="24304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Group A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81" name="TextBox 1080">
            <a:extLst>
              <a:ext uri="{FF2B5EF4-FFF2-40B4-BE49-F238E27FC236}">
                <a16:creationId xmlns:a16="http://schemas.microsoft.com/office/drawing/2014/main" id="{59AFD89D-10E2-EE63-027B-FEB64BACE032}"/>
              </a:ext>
            </a:extLst>
          </p:cNvPr>
          <p:cNvSpPr txBox="1"/>
          <p:nvPr/>
        </p:nvSpPr>
        <p:spPr>
          <a:xfrm>
            <a:off x="20249549" y="10881174"/>
            <a:ext cx="24304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Group A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82" name="TextBox 1081">
            <a:extLst>
              <a:ext uri="{FF2B5EF4-FFF2-40B4-BE49-F238E27FC236}">
                <a16:creationId xmlns:a16="http://schemas.microsoft.com/office/drawing/2014/main" id="{CC4B2A77-95CC-DDD1-121C-873186983152}"/>
              </a:ext>
            </a:extLst>
          </p:cNvPr>
          <p:cNvSpPr txBox="1"/>
          <p:nvPr/>
        </p:nvSpPr>
        <p:spPr>
          <a:xfrm>
            <a:off x="37875260" y="10841224"/>
            <a:ext cx="2473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Group B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83" name="TextBox 1082">
            <a:extLst>
              <a:ext uri="{FF2B5EF4-FFF2-40B4-BE49-F238E27FC236}">
                <a16:creationId xmlns:a16="http://schemas.microsoft.com/office/drawing/2014/main" id="{87FD1FEC-E38E-BC26-97EE-C76DF47DA67E}"/>
              </a:ext>
            </a:extLst>
          </p:cNvPr>
          <p:cNvSpPr txBox="1"/>
          <p:nvPr/>
        </p:nvSpPr>
        <p:spPr>
          <a:xfrm>
            <a:off x="37964735" y="6804295"/>
            <a:ext cx="2473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Group B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1A6791DE-2284-DD8D-7D5A-53710FB08513}"/>
              </a:ext>
            </a:extLst>
          </p:cNvPr>
          <p:cNvSpPr txBox="1"/>
          <p:nvPr/>
        </p:nvSpPr>
        <p:spPr>
          <a:xfrm>
            <a:off x="38631054" y="2193100"/>
            <a:ext cx="24737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nk Free" panose="03080402000500000000" pitchFamily="66" charset="0"/>
                <a:ea typeface="+mn-ea"/>
                <a:cs typeface="APPLE CHANCERY" panose="03020702040506060504" pitchFamily="66" charset="-79"/>
              </a:rPr>
              <a:t>Group B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316" name="Picture 1315">
            <a:extLst>
              <a:ext uri="{FF2B5EF4-FFF2-40B4-BE49-F238E27FC236}">
                <a16:creationId xmlns:a16="http://schemas.microsoft.com/office/drawing/2014/main" id="{A8168EA9-6871-ECA1-F9D2-31ECD56A9953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689738" y="5875744"/>
            <a:ext cx="14665451" cy="3381022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75000"/>
              </a:schemeClr>
            </a:solidFill>
          </a:ln>
          <a:effectLst>
            <a:glow rad="127000">
              <a:schemeClr val="bg1"/>
            </a:glow>
          </a:effectLst>
        </p:spPr>
      </p:pic>
      <p:pic>
        <p:nvPicPr>
          <p:cNvPr id="1026" name="Picture 2" descr="Need an updated department logo? University Marketing has you covered –  eCALS">
            <a:extLst>
              <a:ext uri="{FF2B5EF4-FFF2-40B4-BE49-F238E27FC236}">
                <a16:creationId xmlns:a16="http://schemas.microsoft.com/office/drawing/2014/main" id="{DF3540B7-1F6E-F6E3-F584-AEDDF7A0E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844" y="91840"/>
            <a:ext cx="3066871" cy="10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:confused_cat:">
            <a:extLst>
              <a:ext uri="{FF2B5EF4-FFF2-40B4-BE49-F238E27FC236}">
                <a16:creationId xmlns:a16="http://schemas.microsoft.com/office/drawing/2014/main" id="{0E16FC1F-2888-5878-B030-BDCD2EE18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340" y="14556404"/>
            <a:ext cx="673021" cy="67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Why Tom and Jerry Is So Popular">
            <a:extLst>
              <a:ext uri="{FF2B5EF4-FFF2-40B4-BE49-F238E27FC236}">
                <a16:creationId xmlns:a16="http://schemas.microsoft.com/office/drawing/2014/main" id="{925149C4-BB29-6247-0B61-533422F4E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96" y="15396093"/>
            <a:ext cx="7901694" cy="414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611889-A666-E0A2-BEF7-C847B08C5828}"/>
              </a:ext>
            </a:extLst>
          </p:cNvPr>
          <p:cNvSpPr txBox="1"/>
          <p:nvPr/>
        </p:nvSpPr>
        <p:spPr>
          <a:xfrm>
            <a:off x="2009563" y="17294382"/>
            <a:ext cx="18902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*CVPR</a:t>
            </a:r>
          </a:p>
          <a:p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audience </a:t>
            </a:r>
          </a:p>
        </p:txBody>
      </p:sp>
      <p:pic>
        <p:nvPicPr>
          <p:cNvPr id="1032" name="Picture 8" descr="QR Code Image">
            <a:extLst>
              <a:ext uri="{FF2B5EF4-FFF2-40B4-BE49-F238E27FC236}">
                <a16:creationId xmlns:a16="http://schemas.microsoft.com/office/drawing/2014/main" id="{52866AB0-5536-BE39-9F9D-D62DB5E4C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086" y="18224342"/>
            <a:ext cx="1145506" cy="114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C6ACD6D-00D0-6DA8-909A-F8786E78AA94}"/>
              </a:ext>
            </a:extLst>
          </p:cNvPr>
          <p:cNvSpPr txBox="1"/>
          <p:nvPr/>
        </p:nvSpPr>
        <p:spPr>
          <a:xfrm>
            <a:off x="5029407" y="18571878"/>
            <a:ext cx="19928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project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3FD13D2-D4DA-FA6B-7939-161AA104DFCD}"/>
              </a:ext>
            </a:extLst>
          </p:cNvPr>
          <p:cNvGrpSpPr/>
          <p:nvPr/>
        </p:nvGrpSpPr>
        <p:grpSpPr>
          <a:xfrm>
            <a:off x="9892981" y="15396093"/>
            <a:ext cx="6633177" cy="4151376"/>
            <a:chOff x="10290663" y="18918270"/>
            <a:chExt cx="6633177" cy="4151376"/>
          </a:xfrm>
        </p:grpSpPr>
        <p:pic>
          <p:nvPicPr>
            <p:cNvPr id="41" name="Picture 10" descr="Jerry and Nibbles (aka Tuffy)">
              <a:extLst>
                <a:ext uri="{FF2B5EF4-FFF2-40B4-BE49-F238E27FC236}">
                  <a16:creationId xmlns:a16="http://schemas.microsoft.com/office/drawing/2014/main" id="{5929EA5A-FA53-EE3C-D9C5-CA5A85553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0663" y="18918270"/>
              <a:ext cx="6633177" cy="4151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8" descr="QR Code Image">
              <a:extLst>
                <a:ext uri="{FF2B5EF4-FFF2-40B4-BE49-F238E27FC236}">
                  <a16:creationId xmlns:a16="http://schemas.microsoft.com/office/drawing/2014/main" id="{168A035C-F10A-105B-6055-37A17639F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5048" y="21131131"/>
              <a:ext cx="646821" cy="646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2B08AD-B805-32AE-8DDC-77F494D0CF78}"/>
                </a:ext>
              </a:extLst>
            </p:cNvPr>
            <p:cNvSpPr txBox="1"/>
            <p:nvPr/>
          </p:nvSpPr>
          <p:spPr>
            <a:xfrm rot="20818040">
              <a:off x="11716318" y="20279804"/>
              <a:ext cx="172996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*authors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A5D6325-C298-D38D-681E-ECF73A45E87C}"/>
                </a:ext>
              </a:extLst>
            </p:cNvPr>
            <p:cNvSpPr txBox="1"/>
            <p:nvPr/>
          </p:nvSpPr>
          <p:spPr>
            <a:xfrm>
              <a:off x="13217031" y="18949897"/>
              <a:ext cx="340029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5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*CVPR audience 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7FABE7A5-7EA8-55FC-AD0C-4C266CD406C6}"/>
              </a:ext>
            </a:extLst>
          </p:cNvPr>
          <p:cNvSpPr txBox="1"/>
          <p:nvPr/>
        </p:nvSpPr>
        <p:spPr>
          <a:xfrm rot="21122568">
            <a:off x="5903735" y="15329581"/>
            <a:ext cx="172996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*authors</a:t>
            </a:r>
          </a:p>
        </p:txBody>
      </p:sp>
      <p:pic>
        <p:nvPicPr>
          <p:cNvPr id="49" name="Picture 11" descr="Profile photo for Yuheng Li">
            <a:extLst>
              <a:ext uri="{FF2B5EF4-FFF2-40B4-BE49-F238E27FC236}">
                <a16:creationId xmlns:a16="http://schemas.microsoft.com/office/drawing/2014/main" id="{3342A890-1B2F-5865-054E-A76F180ED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11" y="19726053"/>
            <a:ext cx="1138773" cy="113877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A9EA83B-CBE5-F65A-A41A-40DFFFB027DF}"/>
              </a:ext>
            </a:extLst>
          </p:cNvPr>
          <p:cNvSpPr txBox="1"/>
          <p:nvPr/>
        </p:nvSpPr>
        <p:spPr>
          <a:xfrm>
            <a:off x="1470559" y="19687087"/>
            <a:ext cx="1484208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"/>
                <a:cs typeface="Arial" panose="020B0604020202020204" pitchFamily="34" charset="0"/>
              </a:rPr>
              <a:t>Yuheng Li </a:t>
            </a:r>
            <a:r>
              <a:rPr lang="en-US" sz="2500" dirty="0">
                <a:solidFill>
                  <a:srgbClr val="D1D2D3"/>
                </a:solidFill>
                <a:latin typeface=""/>
                <a:cs typeface="Arial" panose="020B0604020202020204" pitchFamily="34" charset="0"/>
              </a:rPr>
              <a:t>[last author]  4:21 PM</a:t>
            </a:r>
          </a:p>
          <a:p>
            <a:r>
              <a:rPr lang="en-US" sz="3300" dirty="0">
                <a:solidFill>
                  <a:srgbClr val="D1D2D3"/>
                </a:solidFill>
                <a:latin typeface=""/>
                <a:cs typeface="Arial" panose="020B0604020202020204" pitchFamily="34" charset="0"/>
              </a:rPr>
              <a:t>Yes you can. And, THAO, AGAIN, POSTER ASTHETIC DOESN’T MATTER!</a:t>
            </a:r>
          </a:p>
          <a:p>
            <a:r>
              <a:rPr lang="en-US" sz="3300" dirty="0">
                <a:solidFill>
                  <a:srgbClr val="D1D2D3"/>
                </a:solidFill>
                <a:latin typeface=""/>
                <a:cs typeface="Arial" panose="020B0604020202020204" pitchFamily="34" charset="0"/>
              </a:rPr>
              <a:t>JUST PRINT the poster and BRING it to Convention Center NOW!!! </a:t>
            </a:r>
          </a:p>
        </p:txBody>
      </p:sp>
      <p:pic>
        <p:nvPicPr>
          <p:cNvPr id="1036" name="Picture 12" descr=":angear:">
            <a:extLst>
              <a:ext uri="{FF2B5EF4-FFF2-40B4-BE49-F238E27FC236}">
                <a16:creationId xmlns:a16="http://schemas.microsoft.com/office/drawing/2014/main" id="{B579108C-0402-0EC2-E836-288A2AAB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8907" y="20141970"/>
            <a:ext cx="616733" cy="61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974838-DD6F-CE47-F4F3-70619406A2B4}"/>
              </a:ext>
            </a:extLst>
          </p:cNvPr>
          <p:cNvSpPr txBox="1"/>
          <p:nvPr/>
        </p:nvSpPr>
        <p:spPr>
          <a:xfrm>
            <a:off x="1470558" y="21341545"/>
            <a:ext cx="153770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 Nguyen is typing… Thao stopped typing…                                 [Thao has left the channel]</a:t>
            </a:r>
          </a:p>
        </p:txBody>
      </p:sp>
      <p:pic>
        <p:nvPicPr>
          <p:cNvPr id="11" name="Picture 2" descr=":doge:">
            <a:extLst>
              <a:ext uri="{FF2B5EF4-FFF2-40B4-BE49-F238E27FC236}">
                <a16:creationId xmlns:a16="http://schemas.microsoft.com/office/drawing/2014/main" id="{EA6E4051-0AA7-0ED4-CF45-A75DB6A9F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7533" y="14651917"/>
            <a:ext cx="609600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:cat-smirk:">
            <a:extLst>
              <a:ext uri="{FF2B5EF4-FFF2-40B4-BE49-F238E27FC236}">
                <a16:creationId xmlns:a16="http://schemas.microsoft.com/office/drawing/2014/main" id="{4E5AEF82-C326-1E58-26AA-5AEF325A6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8242" y="13328141"/>
            <a:ext cx="713573" cy="71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9" descr="Qualitative result 3">
            <a:extLst>
              <a:ext uri="{FF2B5EF4-FFF2-40B4-BE49-F238E27FC236}">
                <a16:creationId xmlns:a16="http://schemas.microsoft.com/office/drawing/2014/main" id="{9B55E9C0-4A00-CF9E-1EA9-573F6B1AF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00" y="22733000"/>
            <a:ext cx="7843805" cy="529922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1" descr="Qualitative result 4">
            <a:extLst>
              <a:ext uri="{FF2B5EF4-FFF2-40B4-BE49-F238E27FC236}">
                <a16:creationId xmlns:a16="http://schemas.microsoft.com/office/drawing/2014/main" id="{B678E3DE-CDC2-C2A6-7E6D-CDD6F345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1593" y="16284936"/>
            <a:ext cx="8104833" cy="54662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1" descr="QR Code Image">
            <a:extLst>
              <a:ext uri="{FF2B5EF4-FFF2-40B4-BE49-F238E27FC236}">
                <a16:creationId xmlns:a16="http://schemas.microsoft.com/office/drawing/2014/main" id="{8264E805-0368-E63B-735D-919CB9108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5212" y="17299439"/>
            <a:ext cx="2755988" cy="27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EAB904D-C3C5-C8BA-5356-189764824799}"/>
              </a:ext>
            </a:extLst>
          </p:cNvPr>
          <p:cNvSpPr txBox="1"/>
          <p:nvPr/>
        </p:nvSpPr>
        <p:spPr>
          <a:xfrm>
            <a:off x="41236492" y="15746335"/>
            <a:ext cx="2629309" cy="1477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More examples,</a:t>
            </a:r>
          </a:p>
          <a:p>
            <a:pPr algn="ctr"/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Paper</a:t>
            </a:r>
          </a:p>
          <a:p>
            <a:pPr algn="ctr"/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k Free" panose="03080402000500000000" pitchFamily="66" charset="0"/>
                <a:cs typeface="APPLE CHANCERY" panose="03020702040506060504" pitchFamily="66" charset="-79"/>
              </a:rPr>
              <a:t>and CODE!</a:t>
            </a:r>
          </a:p>
        </p:txBody>
      </p:sp>
      <p:pic>
        <p:nvPicPr>
          <p:cNvPr id="3078" name="Picture 6" descr="wink表情包_超清下载一键转发- AI玩表情| 51052.com">
            <a:extLst>
              <a:ext uri="{FF2B5EF4-FFF2-40B4-BE49-F238E27FC236}">
                <a16:creationId xmlns:a16="http://schemas.microsoft.com/office/drawing/2014/main" id="{AB13C96F-4301-0A14-28DC-9D988146D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073" y="20074839"/>
            <a:ext cx="1680388" cy="169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877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2716</TotalTime>
  <Words>402</Words>
  <Application>Microsoft Macintosh PowerPoint</Application>
  <PresentationFormat>Custom</PresentationFormat>
  <Paragraphs>72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Arial</vt:lpstr>
      <vt:lpstr>Ink Free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NGUYEN</dc:creator>
  <cp:lastModifiedBy>Thao Thi Phuong Nguyen</cp:lastModifiedBy>
  <cp:revision>9</cp:revision>
  <dcterms:created xsi:type="dcterms:W3CDTF">2024-05-25T13:37:40Z</dcterms:created>
  <dcterms:modified xsi:type="dcterms:W3CDTF">2026-05-29T22:39:32Z</dcterms:modified>
</cp:coreProperties>
</file>