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43891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E4"/>
    <a:srgbClr val="FAF8F3"/>
    <a:srgbClr val="F4E1E3"/>
    <a:srgbClr val="EEEBE5"/>
    <a:srgbClr val="FCFFFF"/>
    <a:srgbClr val="EFECE1"/>
    <a:srgbClr val="E9E7E1"/>
    <a:srgbClr val="E6E6E2"/>
    <a:srgbClr val="FDFDFA"/>
    <a:srgbClr val="F6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26"/>
  </p:normalViewPr>
  <p:slideViewPr>
    <p:cSldViewPr snapToGrid="0">
      <p:cViewPr varScale="1">
        <p:scale>
          <a:sx n="37" d="100"/>
          <a:sy n="37" d="100"/>
        </p:scale>
        <p:origin x="36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4622-F997-C344-AE9A-C7B3E063B66B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49879-991E-C34A-8815-EAAE5623F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49879-991E-C34A-8815-EAAE5623F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AE212-CBED-CE41-8D3E-4D9E3B1BE14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000E5-06EA-B049-AAEA-EF376407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hyperlink" Target="https://thaoshibe.github.io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178"/>
            <a:lum/>
          </a:blip>
          <a:srcRect/>
          <a:stretch>
            <a:fillRect t="-3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DC67BD8-F8AC-0D1D-6E92-BDB5AE421EBC}"/>
              </a:ext>
            </a:extLst>
          </p:cNvPr>
          <p:cNvSpPr/>
          <p:nvPr/>
        </p:nvSpPr>
        <p:spPr>
          <a:xfrm>
            <a:off x="64622" y="4138324"/>
            <a:ext cx="9782762" cy="5595167"/>
          </a:xfrm>
          <a:custGeom>
            <a:avLst/>
            <a:gdLst>
              <a:gd name="connsiteX0" fmla="*/ 0 w 9782762"/>
              <a:gd name="connsiteY0" fmla="*/ 0 h 5595167"/>
              <a:gd name="connsiteX1" fmla="*/ 600941 w 9782762"/>
              <a:gd name="connsiteY1" fmla="*/ 0 h 5595167"/>
              <a:gd name="connsiteX2" fmla="*/ 1006227 w 9782762"/>
              <a:gd name="connsiteY2" fmla="*/ 0 h 5595167"/>
              <a:gd name="connsiteX3" fmla="*/ 1900651 w 9782762"/>
              <a:gd name="connsiteY3" fmla="*/ 0 h 5595167"/>
              <a:gd name="connsiteX4" fmla="*/ 2501592 w 9782762"/>
              <a:gd name="connsiteY4" fmla="*/ 0 h 5595167"/>
              <a:gd name="connsiteX5" fmla="*/ 3102533 w 9782762"/>
              <a:gd name="connsiteY5" fmla="*/ 0 h 5595167"/>
              <a:gd name="connsiteX6" fmla="*/ 3996957 w 9782762"/>
              <a:gd name="connsiteY6" fmla="*/ 0 h 5595167"/>
              <a:gd name="connsiteX7" fmla="*/ 4500071 w 9782762"/>
              <a:gd name="connsiteY7" fmla="*/ 0 h 5595167"/>
              <a:gd name="connsiteX8" fmla="*/ 5394494 w 9782762"/>
              <a:gd name="connsiteY8" fmla="*/ 0 h 5595167"/>
              <a:gd name="connsiteX9" fmla="*/ 6288918 w 9782762"/>
              <a:gd name="connsiteY9" fmla="*/ 0 h 5595167"/>
              <a:gd name="connsiteX10" fmla="*/ 6987687 w 9782762"/>
              <a:gd name="connsiteY10" fmla="*/ 0 h 5595167"/>
              <a:gd name="connsiteX11" fmla="*/ 7882111 w 9782762"/>
              <a:gd name="connsiteY11" fmla="*/ 0 h 5595167"/>
              <a:gd name="connsiteX12" fmla="*/ 8483052 w 9782762"/>
              <a:gd name="connsiteY12" fmla="*/ 0 h 5595167"/>
              <a:gd name="connsiteX13" fmla="*/ 9083993 w 9782762"/>
              <a:gd name="connsiteY13" fmla="*/ 0 h 5595167"/>
              <a:gd name="connsiteX14" fmla="*/ 9782762 w 9782762"/>
              <a:gd name="connsiteY14" fmla="*/ 0 h 5595167"/>
              <a:gd name="connsiteX15" fmla="*/ 9782762 w 9782762"/>
              <a:gd name="connsiteY15" fmla="*/ 643444 h 5595167"/>
              <a:gd name="connsiteX16" fmla="*/ 9782762 w 9782762"/>
              <a:gd name="connsiteY16" fmla="*/ 1342840 h 5595167"/>
              <a:gd name="connsiteX17" fmla="*/ 9782762 w 9782762"/>
              <a:gd name="connsiteY17" fmla="*/ 2098188 h 5595167"/>
              <a:gd name="connsiteX18" fmla="*/ 9782762 w 9782762"/>
              <a:gd name="connsiteY18" fmla="*/ 2853535 h 5595167"/>
              <a:gd name="connsiteX19" fmla="*/ 9782762 w 9782762"/>
              <a:gd name="connsiteY19" fmla="*/ 3608883 h 5595167"/>
              <a:gd name="connsiteX20" fmla="*/ 9782762 w 9782762"/>
              <a:gd name="connsiteY20" fmla="*/ 4140424 h 5595167"/>
              <a:gd name="connsiteX21" fmla="*/ 9782762 w 9782762"/>
              <a:gd name="connsiteY21" fmla="*/ 4727916 h 5595167"/>
              <a:gd name="connsiteX22" fmla="*/ 9782762 w 9782762"/>
              <a:gd name="connsiteY22" fmla="*/ 5595167 h 5595167"/>
              <a:gd name="connsiteX23" fmla="*/ 9181821 w 9782762"/>
              <a:gd name="connsiteY23" fmla="*/ 5595167 h 5595167"/>
              <a:gd name="connsiteX24" fmla="*/ 8483052 w 9782762"/>
              <a:gd name="connsiteY24" fmla="*/ 5595167 h 5595167"/>
              <a:gd name="connsiteX25" fmla="*/ 8077766 w 9782762"/>
              <a:gd name="connsiteY25" fmla="*/ 5595167 h 5595167"/>
              <a:gd name="connsiteX26" fmla="*/ 7672480 w 9782762"/>
              <a:gd name="connsiteY26" fmla="*/ 5595167 h 5595167"/>
              <a:gd name="connsiteX27" fmla="*/ 6973712 w 9782762"/>
              <a:gd name="connsiteY27" fmla="*/ 5595167 h 5595167"/>
              <a:gd name="connsiteX28" fmla="*/ 6470598 w 9782762"/>
              <a:gd name="connsiteY28" fmla="*/ 5595167 h 5595167"/>
              <a:gd name="connsiteX29" fmla="*/ 5674002 w 9782762"/>
              <a:gd name="connsiteY29" fmla="*/ 5595167 h 5595167"/>
              <a:gd name="connsiteX30" fmla="*/ 5170888 w 9782762"/>
              <a:gd name="connsiteY30" fmla="*/ 5595167 h 5595167"/>
              <a:gd name="connsiteX31" fmla="*/ 4374292 w 9782762"/>
              <a:gd name="connsiteY31" fmla="*/ 5595167 h 5595167"/>
              <a:gd name="connsiteX32" fmla="*/ 3969006 w 9782762"/>
              <a:gd name="connsiteY32" fmla="*/ 5595167 h 5595167"/>
              <a:gd name="connsiteX33" fmla="*/ 3172410 w 9782762"/>
              <a:gd name="connsiteY33" fmla="*/ 5595167 h 5595167"/>
              <a:gd name="connsiteX34" fmla="*/ 2669296 w 9782762"/>
              <a:gd name="connsiteY34" fmla="*/ 5595167 h 5595167"/>
              <a:gd name="connsiteX35" fmla="*/ 2264011 w 9782762"/>
              <a:gd name="connsiteY35" fmla="*/ 5595167 h 5595167"/>
              <a:gd name="connsiteX36" fmla="*/ 1760897 w 9782762"/>
              <a:gd name="connsiteY36" fmla="*/ 5595167 h 5595167"/>
              <a:gd name="connsiteX37" fmla="*/ 964301 w 9782762"/>
              <a:gd name="connsiteY37" fmla="*/ 5595167 h 5595167"/>
              <a:gd name="connsiteX38" fmla="*/ 0 w 9782762"/>
              <a:gd name="connsiteY38" fmla="*/ 5595167 h 5595167"/>
              <a:gd name="connsiteX39" fmla="*/ 0 w 9782762"/>
              <a:gd name="connsiteY39" fmla="*/ 5063626 h 5595167"/>
              <a:gd name="connsiteX40" fmla="*/ 0 w 9782762"/>
              <a:gd name="connsiteY40" fmla="*/ 4532085 h 5595167"/>
              <a:gd name="connsiteX41" fmla="*/ 0 w 9782762"/>
              <a:gd name="connsiteY41" fmla="*/ 3776738 h 5595167"/>
              <a:gd name="connsiteX42" fmla="*/ 0 w 9782762"/>
              <a:gd name="connsiteY42" fmla="*/ 3245197 h 5595167"/>
              <a:gd name="connsiteX43" fmla="*/ 0 w 9782762"/>
              <a:gd name="connsiteY43" fmla="*/ 2545801 h 5595167"/>
              <a:gd name="connsiteX44" fmla="*/ 0 w 9782762"/>
              <a:gd name="connsiteY44" fmla="*/ 1958308 h 5595167"/>
              <a:gd name="connsiteX45" fmla="*/ 0 w 9782762"/>
              <a:gd name="connsiteY45" fmla="*/ 1258913 h 5595167"/>
              <a:gd name="connsiteX46" fmla="*/ 0 w 9782762"/>
              <a:gd name="connsiteY46" fmla="*/ 0 h 559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82762" h="5595167" extrusionOk="0">
                <a:moveTo>
                  <a:pt x="0" y="0"/>
                </a:moveTo>
                <a:cubicBezTo>
                  <a:pt x="128114" y="-16567"/>
                  <a:pt x="423582" y="-12510"/>
                  <a:pt x="600941" y="0"/>
                </a:cubicBezTo>
                <a:cubicBezTo>
                  <a:pt x="778300" y="12510"/>
                  <a:pt x="894617" y="-17950"/>
                  <a:pt x="1006227" y="0"/>
                </a:cubicBezTo>
                <a:cubicBezTo>
                  <a:pt x="1117837" y="17950"/>
                  <a:pt x="1624786" y="39965"/>
                  <a:pt x="1900651" y="0"/>
                </a:cubicBezTo>
                <a:cubicBezTo>
                  <a:pt x="2176516" y="-39965"/>
                  <a:pt x="2288205" y="23110"/>
                  <a:pt x="2501592" y="0"/>
                </a:cubicBezTo>
                <a:cubicBezTo>
                  <a:pt x="2714979" y="-23110"/>
                  <a:pt x="2874688" y="-22958"/>
                  <a:pt x="3102533" y="0"/>
                </a:cubicBezTo>
                <a:cubicBezTo>
                  <a:pt x="3330378" y="22958"/>
                  <a:pt x="3756501" y="-28725"/>
                  <a:pt x="3996957" y="0"/>
                </a:cubicBezTo>
                <a:cubicBezTo>
                  <a:pt x="4237413" y="28725"/>
                  <a:pt x="4294154" y="-14759"/>
                  <a:pt x="4500071" y="0"/>
                </a:cubicBezTo>
                <a:cubicBezTo>
                  <a:pt x="4705988" y="14759"/>
                  <a:pt x="4975244" y="25513"/>
                  <a:pt x="5394494" y="0"/>
                </a:cubicBezTo>
                <a:cubicBezTo>
                  <a:pt x="5813744" y="-25513"/>
                  <a:pt x="6042415" y="-43800"/>
                  <a:pt x="6288918" y="0"/>
                </a:cubicBezTo>
                <a:cubicBezTo>
                  <a:pt x="6535421" y="43800"/>
                  <a:pt x="6740366" y="-29307"/>
                  <a:pt x="6987687" y="0"/>
                </a:cubicBezTo>
                <a:cubicBezTo>
                  <a:pt x="7235008" y="29307"/>
                  <a:pt x="7633500" y="2138"/>
                  <a:pt x="7882111" y="0"/>
                </a:cubicBezTo>
                <a:cubicBezTo>
                  <a:pt x="8130722" y="-2138"/>
                  <a:pt x="8300970" y="28343"/>
                  <a:pt x="8483052" y="0"/>
                </a:cubicBezTo>
                <a:cubicBezTo>
                  <a:pt x="8665134" y="-28343"/>
                  <a:pt x="8905858" y="-3113"/>
                  <a:pt x="9083993" y="0"/>
                </a:cubicBezTo>
                <a:cubicBezTo>
                  <a:pt x="9262128" y="3113"/>
                  <a:pt x="9578260" y="-8457"/>
                  <a:pt x="9782762" y="0"/>
                </a:cubicBezTo>
                <a:cubicBezTo>
                  <a:pt x="9782520" y="176282"/>
                  <a:pt x="9781496" y="424140"/>
                  <a:pt x="9782762" y="643444"/>
                </a:cubicBezTo>
                <a:cubicBezTo>
                  <a:pt x="9784028" y="862748"/>
                  <a:pt x="9751084" y="1109994"/>
                  <a:pt x="9782762" y="1342840"/>
                </a:cubicBezTo>
                <a:cubicBezTo>
                  <a:pt x="9814440" y="1575686"/>
                  <a:pt x="9803712" y="1881702"/>
                  <a:pt x="9782762" y="2098188"/>
                </a:cubicBezTo>
                <a:cubicBezTo>
                  <a:pt x="9761812" y="2314674"/>
                  <a:pt x="9806447" y="2654290"/>
                  <a:pt x="9782762" y="2853535"/>
                </a:cubicBezTo>
                <a:cubicBezTo>
                  <a:pt x="9759077" y="3052780"/>
                  <a:pt x="9798837" y="3388567"/>
                  <a:pt x="9782762" y="3608883"/>
                </a:cubicBezTo>
                <a:cubicBezTo>
                  <a:pt x="9766687" y="3829199"/>
                  <a:pt x="9803173" y="3888686"/>
                  <a:pt x="9782762" y="4140424"/>
                </a:cubicBezTo>
                <a:cubicBezTo>
                  <a:pt x="9762351" y="4392162"/>
                  <a:pt x="9764032" y="4512708"/>
                  <a:pt x="9782762" y="4727916"/>
                </a:cubicBezTo>
                <a:cubicBezTo>
                  <a:pt x="9801492" y="4943124"/>
                  <a:pt x="9771917" y="5291246"/>
                  <a:pt x="9782762" y="5595167"/>
                </a:cubicBezTo>
                <a:cubicBezTo>
                  <a:pt x="9555613" y="5568613"/>
                  <a:pt x="9363840" y="5572581"/>
                  <a:pt x="9181821" y="5595167"/>
                </a:cubicBezTo>
                <a:cubicBezTo>
                  <a:pt x="8999802" y="5617753"/>
                  <a:pt x="8673425" y="5582455"/>
                  <a:pt x="8483052" y="5595167"/>
                </a:cubicBezTo>
                <a:cubicBezTo>
                  <a:pt x="8292679" y="5607879"/>
                  <a:pt x="8162061" y="5614048"/>
                  <a:pt x="8077766" y="5595167"/>
                </a:cubicBezTo>
                <a:cubicBezTo>
                  <a:pt x="7993471" y="5576286"/>
                  <a:pt x="7820684" y="5613155"/>
                  <a:pt x="7672480" y="5595167"/>
                </a:cubicBezTo>
                <a:cubicBezTo>
                  <a:pt x="7524276" y="5577179"/>
                  <a:pt x="7177209" y="5610395"/>
                  <a:pt x="6973712" y="5595167"/>
                </a:cubicBezTo>
                <a:cubicBezTo>
                  <a:pt x="6770215" y="5579939"/>
                  <a:pt x="6572107" y="5576826"/>
                  <a:pt x="6470598" y="5595167"/>
                </a:cubicBezTo>
                <a:cubicBezTo>
                  <a:pt x="6369089" y="5613508"/>
                  <a:pt x="5933204" y="5563147"/>
                  <a:pt x="5674002" y="5595167"/>
                </a:cubicBezTo>
                <a:cubicBezTo>
                  <a:pt x="5414800" y="5627187"/>
                  <a:pt x="5282708" y="5608051"/>
                  <a:pt x="5170888" y="5595167"/>
                </a:cubicBezTo>
                <a:cubicBezTo>
                  <a:pt x="5059068" y="5582283"/>
                  <a:pt x="4756388" y="5624257"/>
                  <a:pt x="4374292" y="5595167"/>
                </a:cubicBezTo>
                <a:cubicBezTo>
                  <a:pt x="3992196" y="5566077"/>
                  <a:pt x="4060824" y="5584875"/>
                  <a:pt x="3969006" y="5595167"/>
                </a:cubicBezTo>
                <a:cubicBezTo>
                  <a:pt x="3877188" y="5605459"/>
                  <a:pt x="3517041" y="5578430"/>
                  <a:pt x="3172410" y="5595167"/>
                </a:cubicBezTo>
                <a:cubicBezTo>
                  <a:pt x="2827779" y="5611904"/>
                  <a:pt x="2840289" y="5610751"/>
                  <a:pt x="2669296" y="5595167"/>
                </a:cubicBezTo>
                <a:cubicBezTo>
                  <a:pt x="2498303" y="5579583"/>
                  <a:pt x="2397975" y="5575226"/>
                  <a:pt x="2264011" y="5595167"/>
                </a:cubicBezTo>
                <a:cubicBezTo>
                  <a:pt x="2130048" y="5615108"/>
                  <a:pt x="1956731" y="5595605"/>
                  <a:pt x="1760897" y="5595167"/>
                </a:cubicBezTo>
                <a:cubicBezTo>
                  <a:pt x="1565063" y="5594729"/>
                  <a:pt x="1271878" y="5625121"/>
                  <a:pt x="964301" y="5595167"/>
                </a:cubicBezTo>
                <a:cubicBezTo>
                  <a:pt x="656724" y="5565213"/>
                  <a:pt x="206176" y="5633719"/>
                  <a:pt x="0" y="5595167"/>
                </a:cubicBezTo>
                <a:cubicBezTo>
                  <a:pt x="22388" y="5356208"/>
                  <a:pt x="21634" y="5289382"/>
                  <a:pt x="0" y="5063626"/>
                </a:cubicBezTo>
                <a:cubicBezTo>
                  <a:pt x="-21634" y="4837870"/>
                  <a:pt x="8191" y="4745509"/>
                  <a:pt x="0" y="4532085"/>
                </a:cubicBezTo>
                <a:cubicBezTo>
                  <a:pt x="-8191" y="4318661"/>
                  <a:pt x="15329" y="4116472"/>
                  <a:pt x="0" y="3776738"/>
                </a:cubicBezTo>
                <a:cubicBezTo>
                  <a:pt x="-15329" y="3437004"/>
                  <a:pt x="-12495" y="3351830"/>
                  <a:pt x="0" y="3245197"/>
                </a:cubicBezTo>
                <a:cubicBezTo>
                  <a:pt x="12495" y="3138564"/>
                  <a:pt x="-2960" y="2840379"/>
                  <a:pt x="0" y="2545801"/>
                </a:cubicBezTo>
                <a:cubicBezTo>
                  <a:pt x="2960" y="2251223"/>
                  <a:pt x="8417" y="2177190"/>
                  <a:pt x="0" y="1958308"/>
                </a:cubicBezTo>
                <a:cubicBezTo>
                  <a:pt x="-8417" y="1739426"/>
                  <a:pt x="3482" y="1501539"/>
                  <a:pt x="0" y="1258913"/>
                </a:cubicBezTo>
                <a:cubicBezTo>
                  <a:pt x="-3482" y="1016287"/>
                  <a:pt x="53923" y="49785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8546B-79D7-D1E7-31D1-96C90F0FF91E}"/>
              </a:ext>
            </a:extLst>
          </p:cNvPr>
          <p:cNvSpPr txBox="1"/>
          <p:nvPr/>
        </p:nvSpPr>
        <p:spPr>
          <a:xfrm>
            <a:off x="1907179" y="-112885"/>
            <a:ext cx="28859003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</a:t>
            </a:r>
            <a:r>
              <a:rPr lang="en-US" sz="10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0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Interactive </a:t>
            </a:r>
            <a:r>
              <a:rPr lang="en-US" sz="10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</a:t>
            </a:r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Editing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0181D-F8BF-E1F7-AAAD-D4F2CA5CE6C8}"/>
              </a:ext>
            </a:extLst>
          </p:cNvPr>
          <p:cNvSpPr txBox="1"/>
          <p:nvPr/>
        </p:nvSpPr>
        <p:spPr>
          <a:xfrm>
            <a:off x="1937277" y="1263334"/>
            <a:ext cx="275424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Thao Nguyen     Utkarsh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Ohja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Yuheng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Li     Haotian Liu    Yong Jae Lee</a:t>
            </a:r>
          </a:p>
          <a:p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🦡 University of Wisconsin—Madison</a:t>
            </a:r>
          </a:p>
        </p:txBody>
      </p:sp>
      <p:pic>
        <p:nvPicPr>
          <p:cNvPr id="1032" name="Picture 8" descr="Dog.">
            <a:extLst>
              <a:ext uri="{FF2B5EF4-FFF2-40B4-BE49-F238E27FC236}">
                <a16:creationId xmlns:a16="http://schemas.microsoft.com/office/drawing/2014/main" id="{B7918016-FFBB-0919-3001-E9C51626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964" y="4298704"/>
            <a:ext cx="18553467" cy="111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0097196-FFF2-7570-9EB8-3E08DD510B67}"/>
              </a:ext>
            </a:extLst>
          </p:cNvPr>
          <p:cNvGrpSpPr/>
          <p:nvPr/>
        </p:nvGrpSpPr>
        <p:grpSpPr>
          <a:xfrm>
            <a:off x="289388" y="4869362"/>
            <a:ext cx="5864533" cy="4243642"/>
            <a:chOff x="1931026" y="4883730"/>
            <a:chExt cx="5864533" cy="4243642"/>
          </a:xfrm>
        </p:grpSpPr>
        <p:pic>
          <p:nvPicPr>
            <p:cNvPr id="4" name="Picture 2" descr="tomteaching Tom teaching blank template | Tom and jerry memes, Jerry memes,  Tom and jerry cartoon">
              <a:extLst>
                <a:ext uri="{FF2B5EF4-FFF2-40B4-BE49-F238E27FC236}">
                  <a16:creationId xmlns:a16="http://schemas.microsoft.com/office/drawing/2014/main" id="{564B11F3-197D-5B6B-BE6C-4E0B07245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026" y="4883730"/>
              <a:ext cx="5864533" cy="424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970451-69F6-75D4-419F-9A1E208C1054}"/>
                </a:ext>
              </a:extLst>
            </p:cNvPr>
            <p:cNvSpPr txBox="1"/>
            <p:nvPr/>
          </p:nvSpPr>
          <p:spPr>
            <a:xfrm rot="21445002">
              <a:off x="2131443" y="6004671"/>
              <a:ext cx="327248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to</a:t>
              </a:r>
              <a:b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edit batches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images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8A9A54-7807-58C2-694D-91C755DDD8D0}"/>
              </a:ext>
            </a:extLst>
          </p:cNvPr>
          <p:cNvSpPr txBox="1"/>
          <p:nvPr/>
        </p:nvSpPr>
        <p:spPr>
          <a:xfrm>
            <a:off x="11424937" y="4332410"/>
            <a:ext cx="15967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</a:p>
          <a:p>
            <a:r>
              <a:rPr lang="en-US" sz="5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5F670DF3-C1A2-D7CE-4612-5A5871815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78203"/>
          <a:stretch/>
        </p:blipFill>
        <p:spPr bwMode="auto">
          <a:xfrm>
            <a:off x="6329506" y="4780707"/>
            <a:ext cx="3249634" cy="48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9D8D0A-14B6-BA97-B0D7-F14B2DA1B29C}"/>
              </a:ext>
            </a:extLst>
          </p:cNvPr>
          <p:cNvSpPr/>
          <p:nvPr/>
        </p:nvSpPr>
        <p:spPr>
          <a:xfrm>
            <a:off x="13375712" y="4298704"/>
            <a:ext cx="18649719" cy="2499132"/>
          </a:xfrm>
          <a:custGeom>
            <a:avLst/>
            <a:gdLst>
              <a:gd name="connsiteX0" fmla="*/ 0 w 18649719"/>
              <a:gd name="connsiteY0" fmla="*/ 0 h 2499132"/>
              <a:gd name="connsiteX1" fmla="*/ 504233 w 18649719"/>
              <a:gd name="connsiteY1" fmla="*/ 0 h 2499132"/>
              <a:gd name="connsiteX2" fmla="*/ 635472 w 18649719"/>
              <a:gd name="connsiteY2" fmla="*/ 0 h 2499132"/>
              <a:gd name="connsiteX3" fmla="*/ 1699197 w 18649719"/>
              <a:gd name="connsiteY3" fmla="*/ 0 h 2499132"/>
              <a:gd name="connsiteX4" fmla="*/ 2203430 w 18649719"/>
              <a:gd name="connsiteY4" fmla="*/ 0 h 2499132"/>
              <a:gd name="connsiteX5" fmla="*/ 2707663 w 18649719"/>
              <a:gd name="connsiteY5" fmla="*/ 0 h 2499132"/>
              <a:gd name="connsiteX6" fmla="*/ 3771388 w 18649719"/>
              <a:gd name="connsiteY6" fmla="*/ 0 h 2499132"/>
              <a:gd name="connsiteX7" fmla="*/ 4089124 w 18649719"/>
              <a:gd name="connsiteY7" fmla="*/ 0 h 2499132"/>
              <a:gd name="connsiteX8" fmla="*/ 5152848 w 18649719"/>
              <a:gd name="connsiteY8" fmla="*/ 0 h 2499132"/>
              <a:gd name="connsiteX9" fmla="*/ 6216573 w 18649719"/>
              <a:gd name="connsiteY9" fmla="*/ 0 h 2499132"/>
              <a:gd name="connsiteX10" fmla="*/ 6907303 w 18649719"/>
              <a:gd name="connsiteY10" fmla="*/ 0 h 2499132"/>
              <a:gd name="connsiteX11" fmla="*/ 7971028 w 18649719"/>
              <a:gd name="connsiteY11" fmla="*/ 0 h 2499132"/>
              <a:gd name="connsiteX12" fmla="*/ 8475261 w 18649719"/>
              <a:gd name="connsiteY12" fmla="*/ 0 h 2499132"/>
              <a:gd name="connsiteX13" fmla="*/ 8979494 w 18649719"/>
              <a:gd name="connsiteY13" fmla="*/ 0 h 2499132"/>
              <a:gd name="connsiteX14" fmla="*/ 9856722 w 18649719"/>
              <a:gd name="connsiteY14" fmla="*/ 0 h 2499132"/>
              <a:gd name="connsiteX15" fmla="*/ 10360955 w 18649719"/>
              <a:gd name="connsiteY15" fmla="*/ 0 h 2499132"/>
              <a:gd name="connsiteX16" fmla="*/ 11424680 w 18649719"/>
              <a:gd name="connsiteY16" fmla="*/ 0 h 2499132"/>
              <a:gd name="connsiteX17" fmla="*/ 12488404 w 18649719"/>
              <a:gd name="connsiteY17" fmla="*/ 0 h 2499132"/>
              <a:gd name="connsiteX18" fmla="*/ 13179135 w 18649719"/>
              <a:gd name="connsiteY18" fmla="*/ 0 h 2499132"/>
              <a:gd name="connsiteX19" fmla="*/ 13683368 w 18649719"/>
              <a:gd name="connsiteY19" fmla="*/ 0 h 2499132"/>
              <a:gd name="connsiteX20" fmla="*/ 13814607 w 18649719"/>
              <a:gd name="connsiteY20" fmla="*/ 0 h 2499132"/>
              <a:gd name="connsiteX21" fmla="*/ 14132343 w 18649719"/>
              <a:gd name="connsiteY21" fmla="*/ 0 h 2499132"/>
              <a:gd name="connsiteX22" fmla="*/ 14450079 w 18649719"/>
              <a:gd name="connsiteY22" fmla="*/ 0 h 2499132"/>
              <a:gd name="connsiteX23" fmla="*/ 14954312 w 18649719"/>
              <a:gd name="connsiteY23" fmla="*/ 0 h 2499132"/>
              <a:gd name="connsiteX24" fmla="*/ 16018036 w 18649719"/>
              <a:gd name="connsiteY24" fmla="*/ 0 h 2499132"/>
              <a:gd name="connsiteX25" fmla="*/ 16708767 w 18649719"/>
              <a:gd name="connsiteY25" fmla="*/ 0 h 2499132"/>
              <a:gd name="connsiteX26" fmla="*/ 17213000 w 18649719"/>
              <a:gd name="connsiteY26" fmla="*/ 0 h 2499132"/>
              <a:gd name="connsiteX27" fmla="*/ 17344239 w 18649719"/>
              <a:gd name="connsiteY27" fmla="*/ 0 h 2499132"/>
              <a:gd name="connsiteX28" fmla="*/ 17475477 w 18649719"/>
              <a:gd name="connsiteY28" fmla="*/ 0 h 2499132"/>
              <a:gd name="connsiteX29" fmla="*/ 18649719 w 18649719"/>
              <a:gd name="connsiteY29" fmla="*/ 0 h 2499132"/>
              <a:gd name="connsiteX30" fmla="*/ 18649719 w 18649719"/>
              <a:gd name="connsiteY30" fmla="*/ 574800 h 2499132"/>
              <a:gd name="connsiteX31" fmla="*/ 18649719 w 18649719"/>
              <a:gd name="connsiteY31" fmla="*/ 1174592 h 2499132"/>
              <a:gd name="connsiteX32" fmla="*/ 18649719 w 18649719"/>
              <a:gd name="connsiteY32" fmla="*/ 1849358 h 2499132"/>
              <a:gd name="connsiteX33" fmla="*/ 18649719 w 18649719"/>
              <a:gd name="connsiteY33" fmla="*/ 2499132 h 2499132"/>
              <a:gd name="connsiteX34" fmla="*/ 17772491 w 18649719"/>
              <a:gd name="connsiteY34" fmla="*/ 2499132 h 2499132"/>
              <a:gd name="connsiteX35" fmla="*/ 17641253 w 18649719"/>
              <a:gd name="connsiteY35" fmla="*/ 2499132 h 2499132"/>
              <a:gd name="connsiteX36" fmla="*/ 17323517 w 18649719"/>
              <a:gd name="connsiteY36" fmla="*/ 2499132 h 2499132"/>
              <a:gd name="connsiteX37" fmla="*/ 16446289 w 18649719"/>
              <a:gd name="connsiteY37" fmla="*/ 2499132 h 2499132"/>
              <a:gd name="connsiteX38" fmla="*/ 16128553 w 18649719"/>
              <a:gd name="connsiteY38" fmla="*/ 2499132 h 2499132"/>
              <a:gd name="connsiteX39" fmla="*/ 15997315 w 18649719"/>
              <a:gd name="connsiteY39" fmla="*/ 2499132 h 2499132"/>
              <a:gd name="connsiteX40" fmla="*/ 15679579 w 18649719"/>
              <a:gd name="connsiteY40" fmla="*/ 2499132 h 2499132"/>
              <a:gd name="connsiteX41" fmla="*/ 15175345 w 18649719"/>
              <a:gd name="connsiteY41" fmla="*/ 2499132 h 2499132"/>
              <a:gd name="connsiteX42" fmla="*/ 14484615 w 18649719"/>
              <a:gd name="connsiteY42" fmla="*/ 2499132 h 2499132"/>
              <a:gd name="connsiteX43" fmla="*/ 14166879 w 18649719"/>
              <a:gd name="connsiteY43" fmla="*/ 2499132 h 2499132"/>
              <a:gd name="connsiteX44" fmla="*/ 13103154 w 18649719"/>
              <a:gd name="connsiteY44" fmla="*/ 2499132 h 2499132"/>
              <a:gd name="connsiteX45" fmla="*/ 12412424 w 18649719"/>
              <a:gd name="connsiteY45" fmla="*/ 2499132 h 2499132"/>
              <a:gd name="connsiteX46" fmla="*/ 11348699 w 18649719"/>
              <a:gd name="connsiteY46" fmla="*/ 2499132 h 2499132"/>
              <a:gd name="connsiteX47" fmla="*/ 10471472 w 18649719"/>
              <a:gd name="connsiteY47" fmla="*/ 2499132 h 2499132"/>
              <a:gd name="connsiteX48" fmla="*/ 9967239 w 18649719"/>
              <a:gd name="connsiteY48" fmla="*/ 2499132 h 2499132"/>
              <a:gd name="connsiteX49" fmla="*/ 9090011 w 18649719"/>
              <a:gd name="connsiteY49" fmla="*/ 2499132 h 2499132"/>
              <a:gd name="connsiteX50" fmla="*/ 8772275 w 18649719"/>
              <a:gd name="connsiteY50" fmla="*/ 2499132 h 2499132"/>
              <a:gd name="connsiteX51" fmla="*/ 8081545 w 18649719"/>
              <a:gd name="connsiteY51" fmla="*/ 2499132 h 2499132"/>
              <a:gd name="connsiteX52" fmla="*/ 7950306 w 18649719"/>
              <a:gd name="connsiteY52" fmla="*/ 2499132 h 2499132"/>
              <a:gd name="connsiteX53" fmla="*/ 6886581 w 18649719"/>
              <a:gd name="connsiteY53" fmla="*/ 2499132 h 2499132"/>
              <a:gd name="connsiteX54" fmla="*/ 6195851 w 18649719"/>
              <a:gd name="connsiteY54" fmla="*/ 2499132 h 2499132"/>
              <a:gd name="connsiteX55" fmla="*/ 5132126 w 18649719"/>
              <a:gd name="connsiteY55" fmla="*/ 2499132 h 2499132"/>
              <a:gd name="connsiteX56" fmla="*/ 4627893 w 18649719"/>
              <a:gd name="connsiteY56" fmla="*/ 2499132 h 2499132"/>
              <a:gd name="connsiteX57" fmla="*/ 4310157 w 18649719"/>
              <a:gd name="connsiteY57" fmla="*/ 2499132 h 2499132"/>
              <a:gd name="connsiteX58" fmla="*/ 3619427 w 18649719"/>
              <a:gd name="connsiteY58" fmla="*/ 2499132 h 2499132"/>
              <a:gd name="connsiteX59" fmla="*/ 2742199 w 18649719"/>
              <a:gd name="connsiteY59" fmla="*/ 2499132 h 2499132"/>
              <a:gd name="connsiteX60" fmla="*/ 1678475 w 18649719"/>
              <a:gd name="connsiteY60" fmla="*/ 2499132 h 2499132"/>
              <a:gd name="connsiteX61" fmla="*/ 801247 w 18649719"/>
              <a:gd name="connsiteY61" fmla="*/ 2499132 h 2499132"/>
              <a:gd name="connsiteX62" fmla="*/ 0 w 18649719"/>
              <a:gd name="connsiteY62" fmla="*/ 2499132 h 2499132"/>
              <a:gd name="connsiteX63" fmla="*/ 0 w 18649719"/>
              <a:gd name="connsiteY63" fmla="*/ 1849358 h 2499132"/>
              <a:gd name="connsiteX64" fmla="*/ 0 w 18649719"/>
              <a:gd name="connsiteY64" fmla="*/ 1249566 h 2499132"/>
              <a:gd name="connsiteX65" fmla="*/ 0 w 18649719"/>
              <a:gd name="connsiteY65" fmla="*/ 649774 h 2499132"/>
              <a:gd name="connsiteX66" fmla="*/ 0 w 18649719"/>
              <a:gd name="connsiteY66" fmla="*/ 0 h 249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649719" h="2499132" extrusionOk="0">
                <a:moveTo>
                  <a:pt x="0" y="0"/>
                </a:moveTo>
                <a:cubicBezTo>
                  <a:pt x="167108" y="-20990"/>
                  <a:pt x="302040" y="10382"/>
                  <a:pt x="504233" y="0"/>
                </a:cubicBezTo>
                <a:cubicBezTo>
                  <a:pt x="706426" y="-10382"/>
                  <a:pt x="590376" y="-6062"/>
                  <a:pt x="635472" y="0"/>
                </a:cubicBezTo>
                <a:cubicBezTo>
                  <a:pt x="680568" y="6062"/>
                  <a:pt x="1390409" y="28897"/>
                  <a:pt x="1699197" y="0"/>
                </a:cubicBezTo>
                <a:cubicBezTo>
                  <a:pt x="2007986" y="-28897"/>
                  <a:pt x="2073474" y="-25138"/>
                  <a:pt x="2203430" y="0"/>
                </a:cubicBezTo>
                <a:cubicBezTo>
                  <a:pt x="2333386" y="25138"/>
                  <a:pt x="2603221" y="-6443"/>
                  <a:pt x="2707663" y="0"/>
                </a:cubicBezTo>
                <a:cubicBezTo>
                  <a:pt x="2812105" y="6443"/>
                  <a:pt x="3544295" y="24432"/>
                  <a:pt x="3771388" y="0"/>
                </a:cubicBezTo>
                <a:cubicBezTo>
                  <a:pt x="3998482" y="-24432"/>
                  <a:pt x="3967567" y="-1323"/>
                  <a:pt x="4089124" y="0"/>
                </a:cubicBezTo>
                <a:cubicBezTo>
                  <a:pt x="4210681" y="1323"/>
                  <a:pt x="4907821" y="-5295"/>
                  <a:pt x="5152848" y="0"/>
                </a:cubicBezTo>
                <a:cubicBezTo>
                  <a:pt x="5397875" y="5295"/>
                  <a:pt x="5823799" y="48249"/>
                  <a:pt x="6216573" y="0"/>
                </a:cubicBezTo>
                <a:cubicBezTo>
                  <a:pt x="6609348" y="-48249"/>
                  <a:pt x="6697118" y="11979"/>
                  <a:pt x="6907303" y="0"/>
                </a:cubicBezTo>
                <a:cubicBezTo>
                  <a:pt x="7117488" y="-11979"/>
                  <a:pt x="7541281" y="-47927"/>
                  <a:pt x="7971028" y="0"/>
                </a:cubicBezTo>
                <a:cubicBezTo>
                  <a:pt x="8400776" y="47927"/>
                  <a:pt x="8271852" y="24095"/>
                  <a:pt x="8475261" y="0"/>
                </a:cubicBezTo>
                <a:cubicBezTo>
                  <a:pt x="8678670" y="-24095"/>
                  <a:pt x="8794327" y="4667"/>
                  <a:pt x="8979494" y="0"/>
                </a:cubicBezTo>
                <a:cubicBezTo>
                  <a:pt x="9164661" y="-4667"/>
                  <a:pt x="9452253" y="-29783"/>
                  <a:pt x="9856722" y="0"/>
                </a:cubicBezTo>
                <a:cubicBezTo>
                  <a:pt x="10261191" y="29783"/>
                  <a:pt x="10111267" y="20828"/>
                  <a:pt x="10360955" y="0"/>
                </a:cubicBezTo>
                <a:cubicBezTo>
                  <a:pt x="10610643" y="-20828"/>
                  <a:pt x="11037252" y="-20096"/>
                  <a:pt x="11424680" y="0"/>
                </a:cubicBezTo>
                <a:cubicBezTo>
                  <a:pt x="11812109" y="20096"/>
                  <a:pt x="12210071" y="-3718"/>
                  <a:pt x="12488404" y="0"/>
                </a:cubicBezTo>
                <a:cubicBezTo>
                  <a:pt x="12766737" y="3718"/>
                  <a:pt x="12982679" y="-32985"/>
                  <a:pt x="13179135" y="0"/>
                </a:cubicBezTo>
                <a:cubicBezTo>
                  <a:pt x="13375591" y="32985"/>
                  <a:pt x="13476177" y="2951"/>
                  <a:pt x="13683368" y="0"/>
                </a:cubicBezTo>
                <a:cubicBezTo>
                  <a:pt x="13890559" y="-2951"/>
                  <a:pt x="13762728" y="-5481"/>
                  <a:pt x="13814607" y="0"/>
                </a:cubicBezTo>
                <a:cubicBezTo>
                  <a:pt x="13866486" y="5481"/>
                  <a:pt x="14040919" y="3605"/>
                  <a:pt x="14132343" y="0"/>
                </a:cubicBezTo>
                <a:cubicBezTo>
                  <a:pt x="14223767" y="-3605"/>
                  <a:pt x="14353970" y="-6243"/>
                  <a:pt x="14450079" y="0"/>
                </a:cubicBezTo>
                <a:cubicBezTo>
                  <a:pt x="14546188" y="6243"/>
                  <a:pt x="14814483" y="-23997"/>
                  <a:pt x="14954312" y="0"/>
                </a:cubicBezTo>
                <a:cubicBezTo>
                  <a:pt x="15094141" y="23997"/>
                  <a:pt x="15755875" y="15788"/>
                  <a:pt x="16018036" y="0"/>
                </a:cubicBezTo>
                <a:cubicBezTo>
                  <a:pt x="16280197" y="-15788"/>
                  <a:pt x="16422251" y="7490"/>
                  <a:pt x="16708767" y="0"/>
                </a:cubicBezTo>
                <a:cubicBezTo>
                  <a:pt x="16995283" y="-7490"/>
                  <a:pt x="17046032" y="-15379"/>
                  <a:pt x="17213000" y="0"/>
                </a:cubicBezTo>
                <a:cubicBezTo>
                  <a:pt x="17379968" y="15379"/>
                  <a:pt x="17301579" y="5484"/>
                  <a:pt x="17344239" y="0"/>
                </a:cubicBezTo>
                <a:cubicBezTo>
                  <a:pt x="17386899" y="-5484"/>
                  <a:pt x="17413675" y="6552"/>
                  <a:pt x="17475477" y="0"/>
                </a:cubicBezTo>
                <a:cubicBezTo>
                  <a:pt x="17537279" y="-6552"/>
                  <a:pt x="18231477" y="592"/>
                  <a:pt x="18649719" y="0"/>
                </a:cubicBezTo>
                <a:cubicBezTo>
                  <a:pt x="18672135" y="287387"/>
                  <a:pt x="18674426" y="312626"/>
                  <a:pt x="18649719" y="574800"/>
                </a:cubicBezTo>
                <a:cubicBezTo>
                  <a:pt x="18625012" y="836974"/>
                  <a:pt x="18669824" y="905627"/>
                  <a:pt x="18649719" y="1174592"/>
                </a:cubicBezTo>
                <a:cubicBezTo>
                  <a:pt x="18629614" y="1443557"/>
                  <a:pt x="18629850" y="1525631"/>
                  <a:pt x="18649719" y="1849358"/>
                </a:cubicBezTo>
                <a:cubicBezTo>
                  <a:pt x="18669588" y="2173085"/>
                  <a:pt x="18619247" y="2248892"/>
                  <a:pt x="18649719" y="2499132"/>
                </a:cubicBezTo>
                <a:cubicBezTo>
                  <a:pt x="18295345" y="2498655"/>
                  <a:pt x="18014911" y="2508133"/>
                  <a:pt x="17772491" y="2499132"/>
                </a:cubicBezTo>
                <a:cubicBezTo>
                  <a:pt x="17530071" y="2490131"/>
                  <a:pt x="17689204" y="2498794"/>
                  <a:pt x="17641253" y="2499132"/>
                </a:cubicBezTo>
                <a:cubicBezTo>
                  <a:pt x="17593302" y="2499470"/>
                  <a:pt x="17410751" y="2487951"/>
                  <a:pt x="17323517" y="2499132"/>
                </a:cubicBezTo>
                <a:cubicBezTo>
                  <a:pt x="17236283" y="2510313"/>
                  <a:pt x="16880621" y="2502492"/>
                  <a:pt x="16446289" y="2499132"/>
                </a:cubicBezTo>
                <a:cubicBezTo>
                  <a:pt x="16011957" y="2495772"/>
                  <a:pt x="16245579" y="2484383"/>
                  <a:pt x="16128553" y="2499132"/>
                </a:cubicBezTo>
                <a:cubicBezTo>
                  <a:pt x="16011527" y="2513881"/>
                  <a:pt x="16047031" y="2498435"/>
                  <a:pt x="15997315" y="2499132"/>
                </a:cubicBezTo>
                <a:cubicBezTo>
                  <a:pt x="15947599" y="2499829"/>
                  <a:pt x="15759134" y="2491550"/>
                  <a:pt x="15679579" y="2499132"/>
                </a:cubicBezTo>
                <a:cubicBezTo>
                  <a:pt x="15600024" y="2506714"/>
                  <a:pt x="15411648" y="2504482"/>
                  <a:pt x="15175345" y="2499132"/>
                </a:cubicBezTo>
                <a:cubicBezTo>
                  <a:pt x="14939042" y="2493782"/>
                  <a:pt x="14795620" y="2481350"/>
                  <a:pt x="14484615" y="2499132"/>
                </a:cubicBezTo>
                <a:cubicBezTo>
                  <a:pt x="14173610" y="2516915"/>
                  <a:pt x="14313892" y="2491177"/>
                  <a:pt x="14166879" y="2499132"/>
                </a:cubicBezTo>
                <a:cubicBezTo>
                  <a:pt x="14019866" y="2507087"/>
                  <a:pt x="13325859" y="2459775"/>
                  <a:pt x="13103154" y="2499132"/>
                </a:cubicBezTo>
                <a:cubicBezTo>
                  <a:pt x="12880449" y="2538489"/>
                  <a:pt x="12688096" y="2467271"/>
                  <a:pt x="12412424" y="2499132"/>
                </a:cubicBezTo>
                <a:cubicBezTo>
                  <a:pt x="12136752" y="2530994"/>
                  <a:pt x="11718590" y="2480405"/>
                  <a:pt x="11348699" y="2499132"/>
                </a:cubicBezTo>
                <a:cubicBezTo>
                  <a:pt x="10978808" y="2517859"/>
                  <a:pt x="10897456" y="2476306"/>
                  <a:pt x="10471472" y="2499132"/>
                </a:cubicBezTo>
                <a:cubicBezTo>
                  <a:pt x="10045488" y="2521958"/>
                  <a:pt x="10081358" y="2475919"/>
                  <a:pt x="9967239" y="2499132"/>
                </a:cubicBezTo>
                <a:cubicBezTo>
                  <a:pt x="9853120" y="2522345"/>
                  <a:pt x="9301856" y="2460913"/>
                  <a:pt x="9090011" y="2499132"/>
                </a:cubicBezTo>
                <a:cubicBezTo>
                  <a:pt x="8878166" y="2537351"/>
                  <a:pt x="8924317" y="2509024"/>
                  <a:pt x="8772275" y="2499132"/>
                </a:cubicBezTo>
                <a:cubicBezTo>
                  <a:pt x="8620233" y="2489240"/>
                  <a:pt x="8239063" y="2524773"/>
                  <a:pt x="8081545" y="2499132"/>
                </a:cubicBezTo>
                <a:cubicBezTo>
                  <a:pt x="7924027" y="2473492"/>
                  <a:pt x="7989532" y="2495063"/>
                  <a:pt x="7950306" y="2499132"/>
                </a:cubicBezTo>
                <a:cubicBezTo>
                  <a:pt x="7911080" y="2503201"/>
                  <a:pt x="7254609" y="2543946"/>
                  <a:pt x="6886581" y="2499132"/>
                </a:cubicBezTo>
                <a:cubicBezTo>
                  <a:pt x="6518553" y="2454318"/>
                  <a:pt x="6336864" y="2510167"/>
                  <a:pt x="6195851" y="2499132"/>
                </a:cubicBezTo>
                <a:cubicBezTo>
                  <a:pt x="6054838" y="2488098"/>
                  <a:pt x="5345279" y="2503786"/>
                  <a:pt x="5132126" y="2499132"/>
                </a:cubicBezTo>
                <a:cubicBezTo>
                  <a:pt x="4918973" y="2494478"/>
                  <a:pt x="4868456" y="2505306"/>
                  <a:pt x="4627893" y="2499132"/>
                </a:cubicBezTo>
                <a:cubicBezTo>
                  <a:pt x="4387330" y="2492958"/>
                  <a:pt x="4433890" y="2507967"/>
                  <a:pt x="4310157" y="2499132"/>
                </a:cubicBezTo>
                <a:cubicBezTo>
                  <a:pt x="4186424" y="2490297"/>
                  <a:pt x="3812305" y="2495337"/>
                  <a:pt x="3619427" y="2499132"/>
                </a:cubicBezTo>
                <a:cubicBezTo>
                  <a:pt x="3426549" y="2502928"/>
                  <a:pt x="3095169" y="2499588"/>
                  <a:pt x="2742199" y="2499132"/>
                </a:cubicBezTo>
                <a:cubicBezTo>
                  <a:pt x="2389229" y="2498676"/>
                  <a:pt x="1909001" y="2532889"/>
                  <a:pt x="1678475" y="2499132"/>
                </a:cubicBezTo>
                <a:cubicBezTo>
                  <a:pt x="1447949" y="2465375"/>
                  <a:pt x="1006440" y="2486696"/>
                  <a:pt x="801247" y="2499132"/>
                </a:cubicBezTo>
                <a:cubicBezTo>
                  <a:pt x="596054" y="2511568"/>
                  <a:pt x="271543" y="2463399"/>
                  <a:pt x="0" y="2499132"/>
                </a:cubicBezTo>
                <a:cubicBezTo>
                  <a:pt x="-9780" y="2250634"/>
                  <a:pt x="-9852" y="2037766"/>
                  <a:pt x="0" y="1849358"/>
                </a:cubicBezTo>
                <a:cubicBezTo>
                  <a:pt x="9852" y="1660950"/>
                  <a:pt x="-23473" y="1539858"/>
                  <a:pt x="0" y="1249566"/>
                </a:cubicBezTo>
                <a:cubicBezTo>
                  <a:pt x="23473" y="959274"/>
                  <a:pt x="17811" y="771583"/>
                  <a:pt x="0" y="649774"/>
                </a:cubicBezTo>
                <a:cubicBezTo>
                  <a:pt x="-17811" y="527965"/>
                  <a:pt x="19313" y="2036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4B4527-61D2-5C6D-CDD1-0250D078ED21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12211413" y="5963626"/>
            <a:ext cx="11898" cy="88909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961C6D4-9762-2921-6F0C-691A4A15C749}"/>
              </a:ext>
            </a:extLst>
          </p:cNvPr>
          <p:cNvSpPr/>
          <p:nvPr/>
        </p:nvSpPr>
        <p:spPr>
          <a:xfrm>
            <a:off x="13240161" y="6972311"/>
            <a:ext cx="18881522" cy="8593361"/>
          </a:xfrm>
          <a:custGeom>
            <a:avLst/>
            <a:gdLst>
              <a:gd name="connsiteX0" fmla="*/ 0 w 18881522"/>
              <a:gd name="connsiteY0" fmla="*/ 0 h 8593361"/>
              <a:gd name="connsiteX1" fmla="*/ 510500 w 18881522"/>
              <a:gd name="connsiteY1" fmla="*/ 0 h 8593361"/>
              <a:gd name="connsiteX2" fmla="*/ 643370 w 18881522"/>
              <a:gd name="connsiteY2" fmla="*/ 0 h 8593361"/>
              <a:gd name="connsiteX3" fmla="*/ 1720316 w 18881522"/>
              <a:gd name="connsiteY3" fmla="*/ 0 h 8593361"/>
              <a:gd name="connsiteX4" fmla="*/ 2230817 w 18881522"/>
              <a:gd name="connsiteY4" fmla="*/ 0 h 8593361"/>
              <a:gd name="connsiteX5" fmla="*/ 2741317 w 18881522"/>
              <a:gd name="connsiteY5" fmla="*/ 0 h 8593361"/>
              <a:gd name="connsiteX6" fmla="*/ 3818263 w 18881522"/>
              <a:gd name="connsiteY6" fmla="*/ 0 h 8593361"/>
              <a:gd name="connsiteX7" fmla="*/ 4139949 w 18881522"/>
              <a:gd name="connsiteY7" fmla="*/ 0 h 8593361"/>
              <a:gd name="connsiteX8" fmla="*/ 5216895 w 18881522"/>
              <a:gd name="connsiteY8" fmla="*/ 0 h 8593361"/>
              <a:gd name="connsiteX9" fmla="*/ 6293841 w 18881522"/>
              <a:gd name="connsiteY9" fmla="*/ 0 h 8593361"/>
              <a:gd name="connsiteX10" fmla="*/ 6993156 w 18881522"/>
              <a:gd name="connsiteY10" fmla="*/ 0 h 8593361"/>
              <a:gd name="connsiteX11" fmla="*/ 8070102 w 18881522"/>
              <a:gd name="connsiteY11" fmla="*/ 0 h 8593361"/>
              <a:gd name="connsiteX12" fmla="*/ 8580603 w 18881522"/>
              <a:gd name="connsiteY12" fmla="*/ 0 h 8593361"/>
              <a:gd name="connsiteX13" fmla="*/ 9091103 w 18881522"/>
              <a:gd name="connsiteY13" fmla="*/ 0 h 8593361"/>
              <a:gd name="connsiteX14" fmla="*/ 9979234 w 18881522"/>
              <a:gd name="connsiteY14" fmla="*/ 0 h 8593361"/>
              <a:gd name="connsiteX15" fmla="*/ 10489734 w 18881522"/>
              <a:gd name="connsiteY15" fmla="*/ 0 h 8593361"/>
              <a:gd name="connsiteX16" fmla="*/ 11566681 w 18881522"/>
              <a:gd name="connsiteY16" fmla="*/ 0 h 8593361"/>
              <a:gd name="connsiteX17" fmla="*/ 12643627 w 18881522"/>
              <a:gd name="connsiteY17" fmla="*/ 0 h 8593361"/>
              <a:gd name="connsiteX18" fmla="*/ 13342942 w 18881522"/>
              <a:gd name="connsiteY18" fmla="*/ 0 h 8593361"/>
              <a:gd name="connsiteX19" fmla="*/ 13853443 w 18881522"/>
              <a:gd name="connsiteY19" fmla="*/ 0 h 8593361"/>
              <a:gd name="connsiteX20" fmla="*/ 13986313 w 18881522"/>
              <a:gd name="connsiteY20" fmla="*/ 0 h 8593361"/>
              <a:gd name="connsiteX21" fmla="*/ 14307998 w 18881522"/>
              <a:gd name="connsiteY21" fmla="*/ 0 h 8593361"/>
              <a:gd name="connsiteX22" fmla="*/ 14629683 w 18881522"/>
              <a:gd name="connsiteY22" fmla="*/ 0 h 8593361"/>
              <a:gd name="connsiteX23" fmla="*/ 15140183 w 18881522"/>
              <a:gd name="connsiteY23" fmla="*/ 0 h 8593361"/>
              <a:gd name="connsiteX24" fmla="*/ 16217129 w 18881522"/>
              <a:gd name="connsiteY24" fmla="*/ 0 h 8593361"/>
              <a:gd name="connsiteX25" fmla="*/ 16916445 w 18881522"/>
              <a:gd name="connsiteY25" fmla="*/ 0 h 8593361"/>
              <a:gd name="connsiteX26" fmla="*/ 17426945 w 18881522"/>
              <a:gd name="connsiteY26" fmla="*/ 0 h 8593361"/>
              <a:gd name="connsiteX27" fmla="*/ 17559815 w 18881522"/>
              <a:gd name="connsiteY27" fmla="*/ 0 h 8593361"/>
              <a:gd name="connsiteX28" fmla="*/ 17692685 w 18881522"/>
              <a:gd name="connsiteY28" fmla="*/ 0 h 8593361"/>
              <a:gd name="connsiteX29" fmla="*/ 18881522 w 18881522"/>
              <a:gd name="connsiteY29" fmla="*/ 0 h 8593361"/>
              <a:gd name="connsiteX30" fmla="*/ 18881522 w 18881522"/>
              <a:gd name="connsiteY30" fmla="*/ 489161 h 8593361"/>
              <a:gd name="connsiteX31" fmla="*/ 18881522 w 18881522"/>
              <a:gd name="connsiteY31" fmla="*/ 1064255 h 8593361"/>
              <a:gd name="connsiteX32" fmla="*/ 18881522 w 18881522"/>
              <a:gd name="connsiteY32" fmla="*/ 1897150 h 8593361"/>
              <a:gd name="connsiteX33" fmla="*/ 18881522 w 18881522"/>
              <a:gd name="connsiteY33" fmla="*/ 2558177 h 8593361"/>
              <a:gd name="connsiteX34" fmla="*/ 18881522 w 18881522"/>
              <a:gd name="connsiteY34" fmla="*/ 3305139 h 8593361"/>
              <a:gd name="connsiteX35" fmla="*/ 18881522 w 18881522"/>
              <a:gd name="connsiteY35" fmla="*/ 3880233 h 8593361"/>
              <a:gd name="connsiteX36" fmla="*/ 18881522 w 18881522"/>
              <a:gd name="connsiteY36" fmla="*/ 4541261 h 8593361"/>
              <a:gd name="connsiteX37" fmla="*/ 18881522 w 18881522"/>
              <a:gd name="connsiteY37" fmla="*/ 5374156 h 8593361"/>
              <a:gd name="connsiteX38" fmla="*/ 18881522 w 18881522"/>
              <a:gd name="connsiteY38" fmla="*/ 5863316 h 8593361"/>
              <a:gd name="connsiteX39" fmla="*/ 18881522 w 18881522"/>
              <a:gd name="connsiteY39" fmla="*/ 6610278 h 8593361"/>
              <a:gd name="connsiteX40" fmla="*/ 18881522 w 18881522"/>
              <a:gd name="connsiteY40" fmla="*/ 7099438 h 8593361"/>
              <a:gd name="connsiteX41" fmla="*/ 18881522 w 18881522"/>
              <a:gd name="connsiteY41" fmla="*/ 7760466 h 8593361"/>
              <a:gd name="connsiteX42" fmla="*/ 18881522 w 18881522"/>
              <a:gd name="connsiteY42" fmla="*/ 8593361 h 8593361"/>
              <a:gd name="connsiteX43" fmla="*/ 18748652 w 18881522"/>
              <a:gd name="connsiteY43" fmla="*/ 8593361 h 8593361"/>
              <a:gd name="connsiteX44" fmla="*/ 17671706 w 18881522"/>
              <a:gd name="connsiteY44" fmla="*/ 8593361 h 8593361"/>
              <a:gd name="connsiteX45" fmla="*/ 16972390 w 18881522"/>
              <a:gd name="connsiteY45" fmla="*/ 8593361 h 8593361"/>
              <a:gd name="connsiteX46" fmla="*/ 15895444 w 18881522"/>
              <a:gd name="connsiteY46" fmla="*/ 8593361 h 8593361"/>
              <a:gd name="connsiteX47" fmla="*/ 15007313 w 18881522"/>
              <a:gd name="connsiteY47" fmla="*/ 8593361 h 8593361"/>
              <a:gd name="connsiteX48" fmla="*/ 14496813 w 18881522"/>
              <a:gd name="connsiteY48" fmla="*/ 8593361 h 8593361"/>
              <a:gd name="connsiteX49" fmla="*/ 13608682 w 18881522"/>
              <a:gd name="connsiteY49" fmla="*/ 8593361 h 8593361"/>
              <a:gd name="connsiteX50" fmla="*/ 13286997 w 18881522"/>
              <a:gd name="connsiteY50" fmla="*/ 8593361 h 8593361"/>
              <a:gd name="connsiteX51" fmla="*/ 12587681 w 18881522"/>
              <a:gd name="connsiteY51" fmla="*/ 8593361 h 8593361"/>
              <a:gd name="connsiteX52" fmla="*/ 12454811 w 18881522"/>
              <a:gd name="connsiteY52" fmla="*/ 8593361 h 8593361"/>
              <a:gd name="connsiteX53" fmla="*/ 11377865 w 18881522"/>
              <a:gd name="connsiteY53" fmla="*/ 8593361 h 8593361"/>
              <a:gd name="connsiteX54" fmla="*/ 10678550 w 18881522"/>
              <a:gd name="connsiteY54" fmla="*/ 8593361 h 8593361"/>
              <a:gd name="connsiteX55" fmla="*/ 9601604 w 18881522"/>
              <a:gd name="connsiteY55" fmla="*/ 8593361 h 8593361"/>
              <a:gd name="connsiteX56" fmla="*/ 9091103 w 18881522"/>
              <a:gd name="connsiteY56" fmla="*/ 8593361 h 8593361"/>
              <a:gd name="connsiteX57" fmla="*/ 8769418 w 18881522"/>
              <a:gd name="connsiteY57" fmla="*/ 8593361 h 8593361"/>
              <a:gd name="connsiteX58" fmla="*/ 8070102 w 18881522"/>
              <a:gd name="connsiteY58" fmla="*/ 8593361 h 8593361"/>
              <a:gd name="connsiteX59" fmla="*/ 7181972 w 18881522"/>
              <a:gd name="connsiteY59" fmla="*/ 8593361 h 8593361"/>
              <a:gd name="connsiteX60" fmla="*/ 6105025 w 18881522"/>
              <a:gd name="connsiteY60" fmla="*/ 8593361 h 8593361"/>
              <a:gd name="connsiteX61" fmla="*/ 5216895 w 18881522"/>
              <a:gd name="connsiteY61" fmla="*/ 8593361 h 8593361"/>
              <a:gd name="connsiteX62" fmla="*/ 4139949 w 18881522"/>
              <a:gd name="connsiteY62" fmla="*/ 8593361 h 8593361"/>
              <a:gd name="connsiteX63" fmla="*/ 3251818 w 18881522"/>
              <a:gd name="connsiteY63" fmla="*/ 8593361 h 8593361"/>
              <a:gd name="connsiteX64" fmla="*/ 2930132 w 18881522"/>
              <a:gd name="connsiteY64" fmla="*/ 8593361 h 8593361"/>
              <a:gd name="connsiteX65" fmla="*/ 2042002 w 18881522"/>
              <a:gd name="connsiteY65" fmla="*/ 8593361 h 8593361"/>
              <a:gd name="connsiteX66" fmla="*/ 1531501 w 18881522"/>
              <a:gd name="connsiteY66" fmla="*/ 8593361 h 8593361"/>
              <a:gd name="connsiteX67" fmla="*/ 1209816 w 18881522"/>
              <a:gd name="connsiteY67" fmla="*/ 8593361 h 8593361"/>
              <a:gd name="connsiteX68" fmla="*/ 1076946 w 18881522"/>
              <a:gd name="connsiteY68" fmla="*/ 8593361 h 8593361"/>
              <a:gd name="connsiteX69" fmla="*/ 755261 w 18881522"/>
              <a:gd name="connsiteY69" fmla="*/ 8593361 h 8593361"/>
              <a:gd name="connsiteX70" fmla="*/ 0 w 18881522"/>
              <a:gd name="connsiteY70" fmla="*/ 8593361 h 8593361"/>
              <a:gd name="connsiteX71" fmla="*/ 0 w 18881522"/>
              <a:gd name="connsiteY71" fmla="*/ 7932333 h 8593361"/>
              <a:gd name="connsiteX72" fmla="*/ 0 w 18881522"/>
              <a:gd name="connsiteY72" fmla="*/ 7099438 h 8593361"/>
              <a:gd name="connsiteX73" fmla="*/ 0 w 18881522"/>
              <a:gd name="connsiteY73" fmla="*/ 6266543 h 8593361"/>
              <a:gd name="connsiteX74" fmla="*/ 0 w 18881522"/>
              <a:gd name="connsiteY74" fmla="*/ 5605515 h 8593361"/>
              <a:gd name="connsiteX75" fmla="*/ 0 w 18881522"/>
              <a:gd name="connsiteY75" fmla="*/ 4772620 h 8593361"/>
              <a:gd name="connsiteX76" fmla="*/ 0 w 18881522"/>
              <a:gd name="connsiteY76" fmla="*/ 4111593 h 8593361"/>
              <a:gd name="connsiteX77" fmla="*/ 0 w 18881522"/>
              <a:gd name="connsiteY77" fmla="*/ 3364631 h 8593361"/>
              <a:gd name="connsiteX78" fmla="*/ 0 w 18881522"/>
              <a:gd name="connsiteY78" fmla="*/ 2961404 h 8593361"/>
              <a:gd name="connsiteX79" fmla="*/ 0 w 18881522"/>
              <a:gd name="connsiteY79" fmla="*/ 2128509 h 8593361"/>
              <a:gd name="connsiteX80" fmla="*/ 0 w 18881522"/>
              <a:gd name="connsiteY80" fmla="*/ 1553415 h 8593361"/>
              <a:gd name="connsiteX81" fmla="*/ 0 w 18881522"/>
              <a:gd name="connsiteY81" fmla="*/ 806454 h 8593361"/>
              <a:gd name="connsiteX82" fmla="*/ 0 w 18881522"/>
              <a:gd name="connsiteY82" fmla="*/ 0 h 859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8881522" h="8593361" extrusionOk="0">
                <a:moveTo>
                  <a:pt x="0" y="0"/>
                </a:moveTo>
                <a:cubicBezTo>
                  <a:pt x="129548" y="-23788"/>
                  <a:pt x="407796" y="-4018"/>
                  <a:pt x="510500" y="0"/>
                </a:cubicBezTo>
                <a:cubicBezTo>
                  <a:pt x="613204" y="4018"/>
                  <a:pt x="601602" y="5488"/>
                  <a:pt x="643370" y="0"/>
                </a:cubicBezTo>
                <a:cubicBezTo>
                  <a:pt x="685138" y="-5488"/>
                  <a:pt x="1444545" y="49698"/>
                  <a:pt x="1720316" y="0"/>
                </a:cubicBezTo>
                <a:cubicBezTo>
                  <a:pt x="1996087" y="-49698"/>
                  <a:pt x="2018281" y="-5183"/>
                  <a:pt x="2230817" y="0"/>
                </a:cubicBezTo>
                <a:cubicBezTo>
                  <a:pt x="2443353" y="5183"/>
                  <a:pt x="2499568" y="-18232"/>
                  <a:pt x="2741317" y="0"/>
                </a:cubicBezTo>
                <a:cubicBezTo>
                  <a:pt x="2983066" y="18232"/>
                  <a:pt x="3469932" y="39032"/>
                  <a:pt x="3818263" y="0"/>
                </a:cubicBezTo>
                <a:cubicBezTo>
                  <a:pt x="4166594" y="-39032"/>
                  <a:pt x="4043991" y="8420"/>
                  <a:pt x="4139949" y="0"/>
                </a:cubicBezTo>
                <a:cubicBezTo>
                  <a:pt x="4235907" y="-8420"/>
                  <a:pt x="4954125" y="-37948"/>
                  <a:pt x="5216895" y="0"/>
                </a:cubicBezTo>
                <a:cubicBezTo>
                  <a:pt x="5479665" y="37948"/>
                  <a:pt x="6022692" y="46843"/>
                  <a:pt x="6293841" y="0"/>
                </a:cubicBezTo>
                <a:cubicBezTo>
                  <a:pt x="6564990" y="-46843"/>
                  <a:pt x="6675165" y="-25333"/>
                  <a:pt x="6993156" y="0"/>
                </a:cubicBezTo>
                <a:cubicBezTo>
                  <a:pt x="7311148" y="25333"/>
                  <a:pt x="7698357" y="36868"/>
                  <a:pt x="8070102" y="0"/>
                </a:cubicBezTo>
                <a:cubicBezTo>
                  <a:pt x="8441847" y="-36868"/>
                  <a:pt x="8429136" y="11275"/>
                  <a:pt x="8580603" y="0"/>
                </a:cubicBezTo>
                <a:cubicBezTo>
                  <a:pt x="8732070" y="-11275"/>
                  <a:pt x="8923088" y="21013"/>
                  <a:pt x="9091103" y="0"/>
                </a:cubicBezTo>
                <a:cubicBezTo>
                  <a:pt x="9259118" y="-21013"/>
                  <a:pt x="9699195" y="-7318"/>
                  <a:pt x="9979234" y="0"/>
                </a:cubicBezTo>
                <a:cubicBezTo>
                  <a:pt x="10259273" y="7318"/>
                  <a:pt x="10317213" y="13474"/>
                  <a:pt x="10489734" y="0"/>
                </a:cubicBezTo>
                <a:cubicBezTo>
                  <a:pt x="10662255" y="-13474"/>
                  <a:pt x="11114604" y="43428"/>
                  <a:pt x="11566681" y="0"/>
                </a:cubicBezTo>
                <a:cubicBezTo>
                  <a:pt x="12018758" y="-43428"/>
                  <a:pt x="12207316" y="36683"/>
                  <a:pt x="12643627" y="0"/>
                </a:cubicBezTo>
                <a:cubicBezTo>
                  <a:pt x="13079938" y="-36683"/>
                  <a:pt x="13048897" y="15623"/>
                  <a:pt x="13342942" y="0"/>
                </a:cubicBezTo>
                <a:cubicBezTo>
                  <a:pt x="13636988" y="-15623"/>
                  <a:pt x="13718752" y="1150"/>
                  <a:pt x="13853443" y="0"/>
                </a:cubicBezTo>
                <a:cubicBezTo>
                  <a:pt x="13988134" y="-1150"/>
                  <a:pt x="13921508" y="-6302"/>
                  <a:pt x="13986313" y="0"/>
                </a:cubicBezTo>
                <a:cubicBezTo>
                  <a:pt x="14051118" y="6302"/>
                  <a:pt x="14229696" y="-12667"/>
                  <a:pt x="14307998" y="0"/>
                </a:cubicBezTo>
                <a:cubicBezTo>
                  <a:pt x="14386301" y="12667"/>
                  <a:pt x="14477425" y="13156"/>
                  <a:pt x="14629683" y="0"/>
                </a:cubicBezTo>
                <a:cubicBezTo>
                  <a:pt x="14781942" y="-13156"/>
                  <a:pt x="15033250" y="8647"/>
                  <a:pt x="15140183" y="0"/>
                </a:cubicBezTo>
                <a:cubicBezTo>
                  <a:pt x="15247116" y="-8647"/>
                  <a:pt x="15718539" y="-34615"/>
                  <a:pt x="16217129" y="0"/>
                </a:cubicBezTo>
                <a:cubicBezTo>
                  <a:pt x="16715719" y="34615"/>
                  <a:pt x="16697959" y="5041"/>
                  <a:pt x="16916445" y="0"/>
                </a:cubicBezTo>
                <a:cubicBezTo>
                  <a:pt x="17134931" y="-5041"/>
                  <a:pt x="17175947" y="-23878"/>
                  <a:pt x="17426945" y="0"/>
                </a:cubicBezTo>
                <a:cubicBezTo>
                  <a:pt x="17677943" y="23878"/>
                  <a:pt x="17496362" y="2483"/>
                  <a:pt x="17559815" y="0"/>
                </a:cubicBezTo>
                <a:cubicBezTo>
                  <a:pt x="17623268" y="-2483"/>
                  <a:pt x="17665717" y="5092"/>
                  <a:pt x="17692685" y="0"/>
                </a:cubicBezTo>
                <a:cubicBezTo>
                  <a:pt x="17719653" y="-5092"/>
                  <a:pt x="18564214" y="-13624"/>
                  <a:pt x="18881522" y="0"/>
                </a:cubicBezTo>
                <a:cubicBezTo>
                  <a:pt x="18857959" y="215386"/>
                  <a:pt x="18873768" y="346032"/>
                  <a:pt x="18881522" y="489161"/>
                </a:cubicBezTo>
                <a:cubicBezTo>
                  <a:pt x="18889276" y="632290"/>
                  <a:pt x="18856594" y="819580"/>
                  <a:pt x="18881522" y="1064255"/>
                </a:cubicBezTo>
                <a:cubicBezTo>
                  <a:pt x="18906450" y="1308930"/>
                  <a:pt x="18910035" y="1622820"/>
                  <a:pt x="18881522" y="1897150"/>
                </a:cubicBezTo>
                <a:cubicBezTo>
                  <a:pt x="18853009" y="2171481"/>
                  <a:pt x="18902630" y="2266158"/>
                  <a:pt x="18881522" y="2558177"/>
                </a:cubicBezTo>
                <a:cubicBezTo>
                  <a:pt x="18860414" y="2850196"/>
                  <a:pt x="18874143" y="3002340"/>
                  <a:pt x="18881522" y="3305139"/>
                </a:cubicBezTo>
                <a:cubicBezTo>
                  <a:pt x="18888901" y="3607938"/>
                  <a:pt x="18877622" y="3631655"/>
                  <a:pt x="18881522" y="3880233"/>
                </a:cubicBezTo>
                <a:cubicBezTo>
                  <a:pt x="18885422" y="4128811"/>
                  <a:pt x="18902614" y="4239586"/>
                  <a:pt x="18881522" y="4541261"/>
                </a:cubicBezTo>
                <a:cubicBezTo>
                  <a:pt x="18860430" y="4842936"/>
                  <a:pt x="18907199" y="4983007"/>
                  <a:pt x="18881522" y="5374156"/>
                </a:cubicBezTo>
                <a:cubicBezTo>
                  <a:pt x="18855845" y="5765306"/>
                  <a:pt x="18880249" y="5755796"/>
                  <a:pt x="18881522" y="5863316"/>
                </a:cubicBezTo>
                <a:cubicBezTo>
                  <a:pt x="18882795" y="5970836"/>
                  <a:pt x="18915179" y="6247432"/>
                  <a:pt x="18881522" y="6610278"/>
                </a:cubicBezTo>
                <a:cubicBezTo>
                  <a:pt x="18847865" y="6973124"/>
                  <a:pt x="18901565" y="6924578"/>
                  <a:pt x="18881522" y="7099438"/>
                </a:cubicBezTo>
                <a:cubicBezTo>
                  <a:pt x="18861479" y="7274298"/>
                  <a:pt x="18887486" y="7484462"/>
                  <a:pt x="18881522" y="7760466"/>
                </a:cubicBezTo>
                <a:cubicBezTo>
                  <a:pt x="18875558" y="8036470"/>
                  <a:pt x="18891228" y="8251520"/>
                  <a:pt x="18881522" y="8593361"/>
                </a:cubicBezTo>
                <a:cubicBezTo>
                  <a:pt x="18825354" y="8598678"/>
                  <a:pt x="18814823" y="8595469"/>
                  <a:pt x="18748652" y="8593361"/>
                </a:cubicBezTo>
                <a:cubicBezTo>
                  <a:pt x="18682481" y="8591254"/>
                  <a:pt x="17912478" y="8549614"/>
                  <a:pt x="17671706" y="8593361"/>
                </a:cubicBezTo>
                <a:cubicBezTo>
                  <a:pt x="17430934" y="8637108"/>
                  <a:pt x="17128361" y="8596510"/>
                  <a:pt x="16972390" y="8593361"/>
                </a:cubicBezTo>
                <a:cubicBezTo>
                  <a:pt x="16816419" y="8590212"/>
                  <a:pt x="16118481" y="8598446"/>
                  <a:pt x="15895444" y="8593361"/>
                </a:cubicBezTo>
                <a:cubicBezTo>
                  <a:pt x="15672407" y="8588276"/>
                  <a:pt x="15276620" y="8571999"/>
                  <a:pt x="15007313" y="8593361"/>
                </a:cubicBezTo>
                <a:cubicBezTo>
                  <a:pt x="14738006" y="8614723"/>
                  <a:pt x="14719992" y="8602103"/>
                  <a:pt x="14496813" y="8593361"/>
                </a:cubicBezTo>
                <a:cubicBezTo>
                  <a:pt x="14273634" y="8584619"/>
                  <a:pt x="13947181" y="8598766"/>
                  <a:pt x="13608682" y="8593361"/>
                </a:cubicBezTo>
                <a:cubicBezTo>
                  <a:pt x="13270183" y="8587956"/>
                  <a:pt x="13422520" y="8584057"/>
                  <a:pt x="13286997" y="8593361"/>
                </a:cubicBezTo>
                <a:cubicBezTo>
                  <a:pt x="13151475" y="8602665"/>
                  <a:pt x="12739360" y="8620705"/>
                  <a:pt x="12587681" y="8593361"/>
                </a:cubicBezTo>
                <a:cubicBezTo>
                  <a:pt x="12436002" y="8566017"/>
                  <a:pt x="12486924" y="8599391"/>
                  <a:pt x="12454811" y="8593361"/>
                </a:cubicBezTo>
                <a:cubicBezTo>
                  <a:pt x="12422698" y="8587332"/>
                  <a:pt x="11889591" y="8560665"/>
                  <a:pt x="11377865" y="8593361"/>
                </a:cubicBezTo>
                <a:cubicBezTo>
                  <a:pt x="10866139" y="8626057"/>
                  <a:pt x="11013152" y="8606489"/>
                  <a:pt x="10678550" y="8593361"/>
                </a:cubicBezTo>
                <a:cubicBezTo>
                  <a:pt x="10343948" y="8580233"/>
                  <a:pt x="9871487" y="8556494"/>
                  <a:pt x="9601604" y="8593361"/>
                </a:cubicBezTo>
                <a:cubicBezTo>
                  <a:pt x="9331721" y="8630228"/>
                  <a:pt x="9299858" y="8593960"/>
                  <a:pt x="9091103" y="8593361"/>
                </a:cubicBezTo>
                <a:cubicBezTo>
                  <a:pt x="8882348" y="8592762"/>
                  <a:pt x="8915656" y="8597998"/>
                  <a:pt x="8769418" y="8593361"/>
                </a:cubicBezTo>
                <a:cubicBezTo>
                  <a:pt x="8623180" y="8588724"/>
                  <a:pt x="8359708" y="8616931"/>
                  <a:pt x="8070102" y="8593361"/>
                </a:cubicBezTo>
                <a:cubicBezTo>
                  <a:pt x="7780496" y="8569791"/>
                  <a:pt x="7453364" y="8614510"/>
                  <a:pt x="7181972" y="8593361"/>
                </a:cubicBezTo>
                <a:cubicBezTo>
                  <a:pt x="6910580" y="8572213"/>
                  <a:pt x="6572074" y="8610498"/>
                  <a:pt x="6105025" y="8593361"/>
                </a:cubicBezTo>
                <a:cubicBezTo>
                  <a:pt x="5637976" y="8576224"/>
                  <a:pt x="5425228" y="8632450"/>
                  <a:pt x="5216895" y="8593361"/>
                </a:cubicBezTo>
                <a:cubicBezTo>
                  <a:pt x="5008562" y="8554273"/>
                  <a:pt x="4360542" y="8569488"/>
                  <a:pt x="4139949" y="8593361"/>
                </a:cubicBezTo>
                <a:cubicBezTo>
                  <a:pt x="3919356" y="8617234"/>
                  <a:pt x="3626200" y="8588537"/>
                  <a:pt x="3251818" y="8593361"/>
                </a:cubicBezTo>
                <a:cubicBezTo>
                  <a:pt x="2877436" y="8598185"/>
                  <a:pt x="3031006" y="8607098"/>
                  <a:pt x="2930132" y="8593361"/>
                </a:cubicBezTo>
                <a:cubicBezTo>
                  <a:pt x="2829258" y="8579624"/>
                  <a:pt x="2253070" y="8576461"/>
                  <a:pt x="2042002" y="8593361"/>
                </a:cubicBezTo>
                <a:cubicBezTo>
                  <a:pt x="1830934" y="8610262"/>
                  <a:pt x="1746261" y="8578195"/>
                  <a:pt x="1531501" y="8593361"/>
                </a:cubicBezTo>
                <a:cubicBezTo>
                  <a:pt x="1316741" y="8608527"/>
                  <a:pt x="1319679" y="8590721"/>
                  <a:pt x="1209816" y="8593361"/>
                </a:cubicBezTo>
                <a:cubicBezTo>
                  <a:pt x="1099953" y="8596001"/>
                  <a:pt x="1107849" y="8599486"/>
                  <a:pt x="1076946" y="8593361"/>
                </a:cubicBezTo>
                <a:cubicBezTo>
                  <a:pt x="1046043" y="8587237"/>
                  <a:pt x="850211" y="8580667"/>
                  <a:pt x="755261" y="8593361"/>
                </a:cubicBezTo>
                <a:cubicBezTo>
                  <a:pt x="660312" y="8606055"/>
                  <a:pt x="189019" y="8615480"/>
                  <a:pt x="0" y="8593361"/>
                </a:cubicBezTo>
                <a:cubicBezTo>
                  <a:pt x="23915" y="8352556"/>
                  <a:pt x="27184" y="8166684"/>
                  <a:pt x="0" y="7932333"/>
                </a:cubicBezTo>
                <a:cubicBezTo>
                  <a:pt x="-27184" y="7697982"/>
                  <a:pt x="-9161" y="7412486"/>
                  <a:pt x="0" y="7099438"/>
                </a:cubicBezTo>
                <a:cubicBezTo>
                  <a:pt x="9161" y="6786390"/>
                  <a:pt x="23649" y="6514528"/>
                  <a:pt x="0" y="6266543"/>
                </a:cubicBezTo>
                <a:cubicBezTo>
                  <a:pt x="-23649" y="6018559"/>
                  <a:pt x="-30936" y="5781517"/>
                  <a:pt x="0" y="5605515"/>
                </a:cubicBezTo>
                <a:cubicBezTo>
                  <a:pt x="30936" y="5429513"/>
                  <a:pt x="30621" y="5065725"/>
                  <a:pt x="0" y="4772620"/>
                </a:cubicBezTo>
                <a:cubicBezTo>
                  <a:pt x="-30621" y="4479515"/>
                  <a:pt x="6279" y="4417237"/>
                  <a:pt x="0" y="4111593"/>
                </a:cubicBezTo>
                <a:cubicBezTo>
                  <a:pt x="-6279" y="3805949"/>
                  <a:pt x="36562" y="3584379"/>
                  <a:pt x="0" y="3364631"/>
                </a:cubicBezTo>
                <a:cubicBezTo>
                  <a:pt x="-36562" y="3144883"/>
                  <a:pt x="7136" y="3071477"/>
                  <a:pt x="0" y="2961404"/>
                </a:cubicBezTo>
                <a:cubicBezTo>
                  <a:pt x="-7136" y="2851331"/>
                  <a:pt x="-21705" y="2345688"/>
                  <a:pt x="0" y="2128509"/>
                </a:cubicBezTo>
                <a:cubicBezTo>
                  <a:pt x="21705" y="1911331"/>
                  <a:pt x="-20899" y="1687393"/>
                  <a:pt x="0" y="1553415"/>
                </a:cubicBezTo>
                <a:cubicBezTo>
                  <a:pt x="20899" y="1419437"/>
                  <a:pt x="-6073" y="967341"/>
                  <a:pt x="0" y="806454"/>
                </a:cubicBezTo>
                <a:cubicBezTo>
                  <a:pt x="6073" y="645567"/>
                  <a:pt x="-34481" y="2789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A22403-3A94-1B6D-40E6-ED9C98909D26}"/>
              </a:ext>
            </a:extLst>
          </p:cNvPr>
          <p:cNvGrpSpPr/>
          <p:nvPr/>
        </p:nvGrpSpPr>
        <p:grpSpPr>
          <a:xfrm>
            <a:off x="-200829" y="11677908"/>
            <a:ext cx="5976826" cy="3883241"/>
            <a:chOff x="-171303" y="9327232"/>
            <a:chExt cx="6614349" cy="4597471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D495E031-BF16-6EAA-E353-FE583F55B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" r="4831"/>
            <a:stretch/>
          </p:blipFill>
          <p:spPr bwMode="auto">
            <a:xfrm>
              <a:off x="324386" y="9331993"/>
              <a:ext cx="5964578" cy="459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49A1E1-F488-13B6-24D3-D8BAC75F4307}"/>
                </a:ext>
              </a:extLst>
            </p:cNvPr>
            <p:cNvSpPr txBox="1"/>
            <p:nvPr/>
          </p:nvSpPr>
          <p:spPr>
            <a:xfrm rot="21416999">
              <a:off x="-171303" y="9327232"/>
              <a:ext cx="4441900" cy="1384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*author explain approach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30D7E9-DD2B-0EBB-DC6E-FE2E6ECAFA28}"/>
                </a:ext>
              </a:extLst>
            </p:cNvPr>
            <p:cNvSpPr txBox="1"/>
            <p:nvPr/>
          </p:nvSpPr>
          <p:spPr>
            <a:xfrm rot="200535">
              <a:off x="4165400" y="9419926"/>
              <a:ext cx="2277646" cy="1384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*CVPR audience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B3405-E42E-26C6-7E73-FDB41DC98C6E}"/>
              </a:ext>
            </a:extLst>
          </p:cNvPr>
          <p:cNvSpPr txBox="1"/>
          <p:nvPr/>
        </p:nvSpPr>
        <p:spPr>
          <a:xfrm>
            <a:off x="408156" y="3647271"/>
            <a:ext cx="8605215" cy="861774"/>
          </a:xfrm>
          <a:prstGeom prst="rect">
            <a:avLst/>
          </a:prstGeom>
          <a:solidFill>
            <a:srgbClr val="EFECE1"/>
          </a:solidFill>
        </p:spPr>
        <p:txBody>
          <a:bodyPr wrap="square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-ˋˏ✎ ── </a:t>
            </a: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5FD49D-5055-E0E6-9E6B-1DFBDF1031E6}"/>
              </a:ext>
            </a:extLst>
          </p:cNvPr>
          <p:cNvGrpSpPr/>
          <p:nvPr/>
        </p:nvGrpSpPr>
        <p:grpSpPr>
          <a:xfrm>
            <a:off x="33056849" y="2757580"/>
            <a:ext cx="10363201" cy="18809580"/>
            <a:chOff x="33154820" y="2724923"/>
            <a:chExt cx="10363201" cy="18809580"/>
          </a:xfrm>
        </p:grpSpPr>
        <p:pic>
          <p:nvPicPr>
            <p:cNvPr id="19" name="Picture 4" descr="Human.">
              <a:extLst>
                <a:ext uri="{FF2B5EF4-FFF2-40B4-BE49-F238E27FC236}">
                  <a16:creationId xmlns:a16="http://schemas.microsoft.com/office/drawing/2014/main" id="{242A452C-88B5-E660-0280-02437515E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4820" y="9023774"/>
              <a:ext cx="10358166" cy="621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Tiger.">
              <a:extLst>
                <a:ext uri="{FF2B5EF4-FFF2-40B4-BE49-F238E27FC236}">
                  <a16:creationId xmlns:a16="http://schemas.microsoft.com/office/drawing/2014/main" id="{E3C9A109-55E6-9560-9C59-9F261DFF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4820" y="15319604"/>
              <a:ext cx="10358166" cy="621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ace.">
              <a:extLst>
                <a:ext uri="{FF2B5EF4-FFF2-40B4-BE49-F238E27FC236}">
                  <a16:creationId xmlns:a16="http://schemas.microsoft.com/office/drawing/2014/main" id="{8AC6E673-5143-C672-0179-C09123ED0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4820" y="2724923"/>
              <a:ext cx="10363201" cy="621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61B6A8D-A22E-57D6-1945-F0A7DCC45E49}"/>
              </a:ext>
            </a:extLst>
          </p:cNvPr>
          <p:cNvGrpSpPr/>
          <p:nvPr/>
        </p:nvGrpSpPr>
        <p:grpSpPr>
          <a:xfrm>
            <a:off x="31099376" y="59407"/>
            <a:ext cx="12718957" cy="1849502"/>
            <a:chOff x="30997776" y="59407"/>
            <a:chExt cx="12718957" cy="1849502"/>
          </a:xfrm>
        </p:grpSpPr>
        <p:pic>
          <p:nvPicPr>
            <p:cNvPr id="9" name="Picture 8" descr="A blue cityscape with text&#10;&#10;Description automatically generated">
              <a:extLst>
                <a:ext uri="{FF2B5EF4-FFF2-40B4-BE49-F238E27FC236}">
                  <a16:creationId xmlns:a16="http://schemas.microsoft.com/office/drawing/2014/main" id="{D1EFC4FE-5535-B8DB-8C37-BEDC1EF2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966459" y="59407"/>
              <a:ext cx="4459688" cy="1849502"/>
            </a:xfrm>
            <a:prstGeom prst="rect">
              <a:avLst/>
            </a:prstGeom>
          </p:spPr>
        </p:pic>
        <p:pic>
          <p:nvPicPr>
            <p:cNvPr id="11" name="Picture 10" descr="A red and black logo&#10;&#10;Description automatically generated">
              <a:extLst>
                <a:ext uri="{FF2B5EF4-FFF2-40B4-BE49-F238E27FC236}">
                  <a16:creationId xmlns:a16="http://schemas.microsoft.com/office/drawing/2014/main" id="{B28F052D-21D5-F935-30E7-26668235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997776" y="133891"/>
              <a:ext cx="4869201" cy="164203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F91BFE-60A5-4B34-B4B0-177B54A70C96}"/>
                </a:ext>
              </a:extLst>
            </p:cNvPr>
            <p:cNvGrpSpPr/>
            <p:nvPr/>
          </p:nvGrpSpPr>
          <p:grpSpPr>
            <a:xfrm>
              <a:off x="40233600" y="133891"/>
              <a:ext cx="3483133" cy="1575642"/>
              <a:chOff x="31541421" y="80908"/>
              <a:chExt cx="3483133" cy="157564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C76F2BC-2221-F25B-B2E8-290418F6E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7040" t="28736" r="17411" b="22763"/>
              <a:stretch/>
            </p:blipFill>
            <p:spPr>
              <a:xfrm>
                <a:off x="33506510" y="123772"/>
                <a:ext cx="1518044" cy="1532778"/>
              </a:xfrm>
              <a:prstGeom prst="rect">
                <a:avLst/>
              </a:prstGeom>
            </p:spPr>
          </p:pic>
          <p:pic>
            <p:nvPicPr>
              <p:cNvPr id="1036" name="Picture 12" descr="wechat&quot; Icon - Download for free – Iconduck">
                <a:extLst>
                  <a:ext uri="{FF2B5EF4-FFF2-40B4-BE49-F238E27FC236}">
                    <a16:creationId xmlns:a16="http://schemas.microsoft.com/office/drawing/2014/main" id="{265596C2-FBB8-53A5-021F-EBB0468BA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8353" y="1118634"/>
                <a:ext cx="537915" cy="537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628A24-F255-B8C9-2D6A-B65B4AEB9443}"/>
                  </a:ext>
                </a:extLst>
              </p:cNvPr>
              <p:cNvSpPr txBox="1"/>
              <p:nvPr/>
            </p:nvSpPr>
            <p:spPr>
              <a:xfrm>
                <a:off x="31541421" y="80908"/>
                <a:ext cx="196508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35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 my </a:t>
                </a:r>
                <a:r>
                  <a:rPr lang="en-US" sz="3500" b="1" i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Wechat</a:t>
                </a:r>
                <a:r>
                  <a:rPr lang="en-US" sz="35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endParaRPr lang="en-US" sz="35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B02AC3-7A84-D9A9-A757-212AA119C6CF}"/>
              </a:ext>
            </a:extLst>
          </p:cNvPr>
          <p:cNvGrpSpPr/>
          <p:nvPr/>
        </p:nvGrpSpPr>
        <p:grpSpPr>
          <a:xfrm>
            <a:off x="14228176" y="16982256"/>
            <a:ext cx="5143160" cy="4590288"/>
            <a:chOff x="19618523" y="17344454"/>
            <a:chExt cx="5143160" cy="4590288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2C2B7979-E743-4792-3E89-CFF812366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8523" y="17344454"/>
              <a:ext cx="5131502" cy="45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B3CD12-CA0A-EF4B-DADE-77242C5310A4}"/>
                </a:ext>
              </a:extLst>
            </p:cNvPr>
            <p:cNvSpPr txBox="1"/>
            <p:nvPr/>
          </p:nvSpPr>
          <p:spPr>
            <a:xfrm rot="766195">
              <a:off x="21853201" y="19157282"/>
              <a:ext cx="290848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*new project idea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F27005-7FDE-E5E0-C0C4-C6434026E516}"/>
                </a:ext>
              </a:extLst>
            </p:cNvPr>
            <p:cNvSpPr txBox="1"/>
            <p:nvPr/>
          </p:nvSpPr>
          <p:spPr>
            <a:xfrm>
              <a:off x="19618523" y="17575286"/>
              <a:ext cx="3450721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🏅 best paper🏅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01D0892-554F-E7B8-C9FE-0D974923E035}"/>
              </a:ext>
            </a:extLst>
          </p:cNvPr>
          <p:cNvSpPr txBox="1"/>
          <p:nvPr/>
        </p:nvSpPr>
        <p:spPr>
          <a:xfrm>
            <a:off x="300380" y="2938451"/>
            <a:ext cx="9148684" cy="6309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" pitchFamily="2" charset="77"/>
                <a:cs typeface="Arial" panose="020B0604020202020204" pitchFamily="34" charset="0"/>
              </a:rPr>
              <a:t>Thao is looking for </a:t>
            </a:r>
            <a:r>
              <a:rPr lang="en-US" sz="3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" pitchFamily="2" charset="77"/>
                <a:cs typeface="Arial" panose="020B0604020202020204" pitchFamily="34" charset="0"/>
              </a:rPr>
              <a:t>summer internship </a:t>
            </a:r>
            <a:r>
              <a:rPr lang="en-US" sz="3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" pitchFamily="2" charset="77"/>
                <a:cs typeface="Arial" panose="020B0604020202020204" pitchFamily="34" charset="0"/>
              </a:rPr>
              <a:t>2025</a:t>
            </a:r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" pitchFamily="2" charset="77"/>
                <a:cs typeface="Arial" panose="020B0604020202020204" pitchFamily="34" charset="0"/>
              </a:rPr>
              <a:t>!</a:t>
            </a:r>
            <a:endParaRPr lang="en-US" sz="3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" pitchFamily="2" charset="77"/>
            </a:endParaRP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3DC358B9-C7FB-6F7F-31D0-226C9B79C843}"/>
              </a:ext>
            </a:extLst>
          </p:cNvPr>
          <p:cNvCxnSpPr>
            <a:cxnSpLocks/>
            <a:stCxn id="12" idx="1"/>
            <a:endCxn id="39" idx="1"/>
          </p:cNvCxnSpPr>
          <p:nvPr/>
        </p:nvCxnSpPr>
        <p:spPr>
          <a:xfrm rot="10800000" flipV="1">
            <a:off x="300381" y="2040470"/>
            <a:ext cx="1636897" cy="1213452"/>
          </a:xfrm>
          <a:prstGeom prst="curvedConnector3">
            <a:avLst>
              <a:gd name="adj1" fmla="val 113965"/>
            </a:avLst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FC576A2-CB2F-055D-2E01-E133703E5CBE}"/>
              </a:ext>
            </a:extLst>
          </p:cNvPr>
          <p:cNvSpPr/>
          <p:nvPr/>
        </p:nvSpPr>
        <p:spPr>
          <a:xfrm>
            <a:off x="64622" y="10338911"/>
            <a:ext cx="9782762" cy="5595167"/>
          </a:xfrm>
          <a:custGeom>
            <a:avLst/>
            <a:gdLst>
              <a:gd name="connsiteX0" fmla="*/ 0 w 9782762"/>
              <a:gd name="connsiteY0" fmla="*/ 0 h 5595167"/>
              <a:gd name="connsiteX1" fmla="*/ 600941 w 9782762"/>
              <a:gd name="connsiteY1" fmla="*/ 0 h 5595167"/>
              <a:gd name="connsiteX2" fmla="*/ 1006227 w 9782762"/>
              <a:gd name="connsiteY2" fmla="*/ 0 h 5595167"/>
              <a:gd name="connsiteX3" fmla="*/ 1900651 w 9782762"/>
              <a:gd name="connsiteY3" fmla="*/ 0 h 5595167"/>
              <a:gd name="connsiteX4" fmla="*/ 2501592 w 9782762"/>
              <a:gd name="connsiteY4" fmla="*/ 0 h 5595167"/>
              <a:gd name="connsiteX5" fmla="*/ 3102533 w 9782762"/>
              <a:gd name="connsiteY5" fmla="*/ 0 h 5595167"/>
              <a:gd name="connsiteX6" fmla="*/ 3996957 w 9782762"/>
              <a:gd name="connsiteY6" fmla="*/ 0 h 5595167"/>
              <a:gd name="connsiteX7" fmla="*/ 4500071 w 9782762"/>
              <a:gd name="connsiteY7" fmla="*/ 0 h 5595167"/>
              <a:gd name="connsiteX8" fmla="*/ 5394494 w 9782762"/>
              <a:gd name="connsiteY8" fmla="*/ 0 h 5595167"/>
              <a:gd name="connsiteX9" fmla="*/ 6288918 w 9782762"/>
              <a:gd name="connsiteY9" fmla="*/ 0 h 5595167"/>
              <a:gd name="connsiteX10" fmla="*/ 6987687 w 9782762"/>
              <a:gd name="connsiteY10" fmla="*/ 0 h 5595167"/>
              <a:gd name="connsiteX11" fmla="*/ 7882111 w 9782762"/>
              <a:gd name="connsiteY11" fmla="*/ 0 h 5595167"/>
              <a:gd name="connsiteX12" fmla="*/ 8483052 w 9782762"/>
              <a:gd name="connsiteY12" fmla="*/ 0 h 5595167"/>
              <a:gd name="connsiteX13" fmla="*/ 9083993 w 9782762"/>
              <a:gd name="connsiteY13" fmla="*/ 0 h 5595167"/>
              <a:gd name="connsiteX14" fmla="*/ 9782762 w 9782762"/>
              <a:gd name="connsiteY14" fmla="*/ 0 h 5595167"/>
              <a:gd name="connsiteX15" fmla="*/ 9782762 w 9782762"/>
              <a:gd name="connsiteY15" fmla="*/ 643444 h 5595167"/>
              <a:gd name="connsiteX16" fmla="*/ 9782762 w 9782762"/>
              <a:gd name="connsiteY16" fmla="*/ 1342840 h 5595167"/>
              <a:gd name="connsiteX17" fmla="*/ 9782762 w 9782762"/>
              <a:gd name="connsiteY17" fmla="*/ 2098188 h 5595167"/>
              <a:gd name="connsiteX18" fmla="*/ 9782762 w 9782762"/>
              <a:gd name="connsiteY18" fmla="*/ 2853535 h 5595167"/>
              <a:gd name="connsiteX19" fmla="*/ 9782762 w 9782762"/>
              <a:gd name="connsiteY19" fmla="*/ 3608883 h 5595167"/>
              <a:gd name="connsiteX20" fmla="*/ 9782762 w 9782762"/>
              <a:gd name="connsiteY20" fmla="*/ 4140424 h 5595167"/>
              <a:gd name="connsiteX21" fmla="*/ 9782762 w 9782762"/>
              <a:gd name="connsiteY21" fmla="*/ 4727916 h 5595167"/>
              <a:gd name="connsiteX22" fmla="*/ 9782762 w 9782762"/>
              <a:gd name="connsiteY22" fmla="*/ 5595167 h 5595167"/>
              <a:gd name="connsiteX23" fmla="*/ 9181821 w 9782762"/>
              <a:gd name="connsiteY23" fmla="*/ 5595167 h 5595167"/>
              <a:gd name="connsiteX24" fmla="*/ 8483052 w 9782762"/>
              <a:gd name="connsiteY24" fmla="*/ 5595167 h 5595167"/>
              <a:gd name="connsiteX25" fmla="*/ 8077766 w 9782762"/>
              <a:gd name="connsiteY25" fmla="*/ 5595167 h 5595167"/>
              <a:gd name="connsiteX26" fmla="*/ 7672480 w 9782762"/>
              <a:gd name="connsiteY26" fmla="*/ 5595167 h 5595167"/>
              <a:gd name="connsiteX27" fmla="*/ 6973712 w 9782762"/>
              <a:gd name="connsiteY27" fmla="*/ 5595167 h 5595167"/>
              <a:gd name="connsiteX28" fmla="*/ 6470598 w 9782762"/>
              <a:gd name="connsiteY28" fmla="*/ 5595167 h 5595167"/>
              <a:gd name="connsiteX29" fmla="*/ 5674002 w 9782762"/>
              <a:gd name="connsiteY29" fmla="*/ 5595167 h 5595167"/>
              <a:gd name="connsiteX30" fmla="*/ 5170888 w 9782762"/>
              <a:gd name="connsiteY30" fmla="*/ 5595167 h 5595167"/>
              <a:gd name="connsiteX31" fmla="*/ 4374292 w 9782762"/>
              <a:gd name="connsiteY31" fmla="*/ 5595167 h 5595167"/>
              <a:gd name="connsiteX32" fmla="*/ 3969006 w 9782762"/>
              <a:gd name="connsiteY32" fmla="*/ 5595167 h 5595167"/>
              <a:gd name="connsiteX33" fmla="*/ 3172410 w 9782762"/>
              <a:gd name="connsiteY33" fmla="*/ 5595167 h 5595167"/>
              <a:gd name="connsiteX34" fmla="*/ 2669296 w 9782762"/>
              <a:gd name="connsiteY34" fmla="*/ 5595167 h 5595167"/>
              <a:gd name="connsiteX35" fmla="*/ 2264011 w 9782762"/>
              <a:gd name="connsiteY35" fmla="*/ 5595167 h 5595167"/>
              <a:gd name="connsiteX36" fmla="*/ 1760897 w 9782762"/>
              <a:gd name="connsiteY36" fmla="*/ 5595167 h 5595167"/>
              <a:gd name="connsiteX37" fmla="*/ 964301 w 9782762"/>
              <a:gd name="connsiteY37" fmla="*/ 5595167 h 5595167"/>
              <a:gd name="connsiteX38" fmla="*/ 0 w 9782762"/>
              <a:gd name="connsiteY38" fmla="*/ 5595167 h 5595167"/>
              <a:gd name="connsiteX39" fmla="*/ 0 w 9782762"/>
              <a:gd name="connsiteY39" fmla="*/ 5063626 h 5595167"/>
              <a:gd name="connsiteX40" fmla="*/ 0 w 9782762"/>
              <a:gd name="connsiteY40" fmla="*/ 4532085 h 5595167"/>
              <a:gd name="connsiteX41" fmla="*/ 0 w 9782762"/>
              <a:gd name="connsiteY41" fmla="*/ 3776738 h 5595167"/>
              <a:gd name="connsiteX42" fmla="*/ 0 w 9782762"/>
              <a:gd name="connsiteY42" fmla="*/ 3245197 h 5595167"/>
              <a:gd name="connsiteX43" fmla="*/ 0 w 9782762"/>
              <a:gd name="connsiteY43" fmla="*/ 2545801 h 5595167"/>
              <a:gd name="connsiteX44" fmla="*/ 0 w 9782762"/>
              <a:gd name="connsiteY44" fmla="*/ 1958308 h 5595167"/>
              <a:gd name="connsiteX45" fmla="*/ 0 w 9782762"/>
              <a:gd name="connsiteY45" fmla="*/ 1258913 h 5595167"/>
              <a:gd name="connsiteX46" fmla="*/ 0 w 9782762"/>
              <a:gd name="connsiteY46" fmla="*/ 0 h 559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82762" h="5595167" extrusionOk="0">
                <a:moveTo>
                  <a:pt x="0" y="0"/>
                </a:moveTo>
                <a:cubicBezTo>
                  <a:pt x="128114" y="-16567"/>
                  <a:pt x="423582" y="-12510"/>
                  <a:pt x="600941" y="0"/>
                </a:cubicBezTo>
                <a:cubicBezTo>
                  <a:pt x="778300" y="12510"/>
                  <a:pt x="894617" y="-17950"/>
                  <a:pt x="1006227" y="0"/>
                </a:cubicBezTo>
                <a:cubicBezTo>
                  <a:pt x="1117837" y="17950"/>
                  <a:pt x="1624786" y="39965"/>
                  <a:pt x="1900651" y="0"/>
                </a:cubicBezTo>
                <a:cubicBezTo>
                  <a:pt x="2176516" y="-39965"/>
                  <a:pt x="2288205" y="23110"/>
                  <a:pt x="2501592" y="0"/>
                </a:cubicBezTo>
                <a:cubicBezTo>
                  <a:pt x="2714979" y="-23110"/>
                  <a:pt x="2874688" y="-22958"/>
                  <a:pt x="3102533" y="0"/>
                </a:cubicBezTo>
                <a:cubicBezTo>
                  <a:pt x="3330378" y="22958"/>
                  <a:pt x="3756501" y="-28725"/>
                  <a:pt x="3996957" y="0"/>
                </a:cubicBezTo>
                <a:cubicBezTo>
                  <a:pt x="4237413" y="28725"/>
                  <a:pt x="4294154" y="-14759"/>
                  <a:pt x="4500071" y="0"/>
                </a:cubicBezTo>
                <a:cubicBezTo>
                  <a:pt x="4705988" y="14759"/>
                  <a:pt x="4975244" y="25513"/>
                  <a:pt x="5394494" y="0"/>
                </a:cubicBezTo>
                <a:cubicBezTo>
                  <a:pt x="5813744" y="-25513"/>
                  <a:pt x="6042415" y="-43800"/>
                  <a:pt x="6288918" y="0"/>
                </a:cubicBezTo>
                <a:cubicBezTo>
                  <a:pt x="6535421" y="43800"/>
                  <a:pt x="6740366" y="-29307"/>
                  <a:pt x="6987687" y="0"/>
                </a:cubicBezTo>
                <a:cubicBezTo>
                  <a:pt x="7235008" y="29307"/>
                  <a:pt x="7633500" y="2138"/>
                  <a:pt x="7882111" y="0"/>
                </a:cubicBezTo>
                <a:cubicBezTo>
                  <a:pt x="8130722" y="-2138"/>
                  <a:pt x="8300970" y="28343"/>
                  <a:pt x="8483052" y="0"/>
                </a:cubicBezTo>
                <a:cubicBezTo>
                  <a:pt x="8665134" y="-28343"/>
                  <a:pt x="8905858" y="-3113"/>
                  <a:pt x="9083993" y="0"/>
                </a:cubicBezTo>
                <a:cubicBezTo>
                  <a:pt x="9262128" y="3113"/>
                  <a:pt x="9578260" y="-8457"/>
                  <a:pt x="9782762" y="0"/>
                </a:cubicBezTo>
                <a:cubicBezTo>
                  <a:pt x="9782520" y="176282"/>
                  <a:pt x="9781496" y="424140"/>
                  <a:pt x="9782762" y="643444"/>
                </a:cubicBezTo>
                <a:cubicBezTo>
                  <a:pt x="9784028" y="862748"/>
                  <a:pt x="9751084" y="1109994"/>
                  <a:pt x="9782762" y="1342840"/>
                </a:cubicBezTo>
                <a:cubicBezTo>
                  <a:pt x="9814440" y="1575686"/>
                  <a:pt x="9803712" y="1881702"/>
                  <a:pt x="9782762" y="2098188"/>
                </a:cubicBezTo>
                <a:cubicBezTo>
                  <a:pt x="9761812" y="2314674"/>
                  <a:pt x="9806447" y="2654290"/>
                  <a:pt x="9782762" y="2853535"/>
                </a:cubicBezTo>
                <a:cubicBezTo>
                  <a:pt x="9759077" y="3052780"/>
                  <a:pt x="9798837" y="3388567"/>
                  <a:pt x="9782762" y="3608883"/>
                </a:cubicBezTo>
                <a:cubicBezTo>
                  <a:pt x="9766687" y="3829199"/>
                  <a:pt x="9803173" y="3888686"/>
                  <a:pt x="9782762" y="4140424"/>
                </a:cubicBezTo>
                <a:cubicBezTo>
                  <a:pt x="9762351" y="4392162"/>
                  <a:pt x="9764032" y="4512708"/>
                  <a:pt x="9782762" y="4727916"/>
                </a:cubicBezTo>
                <a:cubicBezTo>
                  <a:pt x="9801492" y="4943124"/>
                  <a:pt x="9771917" y="5291246"/>
                  <a:pt x="9782762" y="5595167"/>
                </a:cubicBezTo>
                <a:cubicBezTo>
                  <a:pt x="9555613" y="5568613"/>
                  <a:pt x="9363840" y="5572581"/>
                  <a:pt x="9181821" y="5595167"/>
                </a:cubicBezTo>
                <a:cubicBezTo>
                  <a:pt x="8999802" y="5617753"/>
                  <a:pt x="8673425" y="5582455"/>
                  <a:pt x="8483052" y="5595167"/>
                </a:cubicBezTo>
                <a:cubicBezTo>
                  <a:pt x="8292679" y="5607879"/>
                  <a:pt x="8162061" y="5614048"/>
                  <a:pt x="8077766" y="5595167"/>
                </a:cubicBezTo>
                <a:cubicBezTo>
                  <a:pt x="7993471" y="5576286"/>
                  <a:pt x="7820684" y="5613155"/>
                  <a:pt x="7672480" y="5595167"/>
                </a:cubicBezTo>
                <a:cubicBezTo>
                  <a:pt x="7524276" y="5577179"/>
                  <a:pt x="7177209" y="5610395"/>
                  <a:pt x="6973712" y="5595167"/>
                </a:cubicBezTo>
                <a:cubicBezTo>
                  <a:pt x="6770215" y="5579939"/>
                  <a:pt x="6572107" y="5576826"/>
                  <a:pt x="6470598" y="5595167"/>
                </a:cubicBezTo>
                <a:cubicBezTo>
                  <a:pt x="6369089" y="5613508"/>
                  <a:pt x="5933204" y="5563147"/>
                  <a:pt x="5674002" y="5595167"/>
                </a:cubicBezTo>
                <a:cubicBezTo>
                  <a:pt x="5414800" y="5627187"/>
                  <a:pt x="5282708" y="5608051"/>
                  <a:pt x="5170888" y="5595167"/>
                </a:cubicBezTo>
                <a:cubicBezTo>
                  <a:pt x="5059068" y="5582283"/>
                  <a:pt x="4756388" y="5624257"/>
                  <a:pt x="4374292" y="5595167"/>
                </a:cubicBezTo>
                <a:cubicBezTo>
                  <a:pt x="3992196" y="5566077"/>
                  <a:pt x="4060824" y="5584875"/>
                  <a:pt x="3969006" y="5595167"/>
                </a:cubicBezTo>
                <a:cubicBezTo>
                  <a:pt x="3877188" y="5605459"/>
                  <a:pt x="3517041" y="5578430"/>
                  <a:pt x="3172410" y="5595167"/>
                </a:cubicBezTo>
                <a:cubicBezTo>
                  <a:pt x="2827779" y="5611904"/>
                  <a:pt x="2840289" y="5610751"/>
                  <a:pt x="2669296" y="5595167"/>
                </a:cubicBezTo>
                <a:cubicBezTo>
                  <a:pt x="2498303" y="5579583"/>
                  <a:pt x="2397975" y="5575226"/>
                  <a:pt x="2264011" y="5595167"/>
                </a:cubicBezTo>
                <a:cubicBezTo>
                  <a:pt x="2130048" y="5615108"/>
                  <a:pt x="1956731" y="5595605"/>
                  <a:pt x="1760897" y="5595167"/>
                </a:cubicBezTo>
                <a:cubicBezTo>
                  <a:pt x="1565063" y="5594729"/>
                  <a:pt x="1271878" y="5625121"/>
                  <a:pt x="964301" y="5595167"/>
                </a:cubicBezTo>
                <a:cubicBezTo>
                  <a:pt x="656724" y="5565213"/>
                  <a:pt x="206176" y="5633719"/>
                  <a:pt x="0" y="5595167"/>
                </a:cubicBezTo>
                <a:cubicBezTo>
                  <a:pt x="22388" y="5356208"/>
                  <a:pt x="21634" y="5289382"/>
                  <a:pt x="0" y="5063626"/>
                </a:cubicBezTo>
                <a:cubicBezTo>
                  <a:pt x="-21634" y="4837870"/>
                  <a:pt x="8191" y="4745509"/>
                  <a:pt x="0" y="4532085"/>
                </a:cubicBezTo>
                <a:cubicBezTo>
                  <a:pt x="-8191" y="4318661"/>
                  <a:pt x="15329" y="4116472"/>
                  <a:pt x="0" y="3776738"/>
                </a:cubicBezTo>
                <a:cubicBezTo>
                  <a:pt x="-15329" y="3437004"/>
                  <a:pt x="-12495" y="3351830"/>
                  <a:pt x="0" y="3245197"/>
                </a:cubicBezTo>
                <a:cubicBezTo>
                  <a:pt x="12495" y="3138564"/>
                  <a:pt x="-2960" y="2840379"/>
                  <a:pt x="0" y="2545801"/>
                </a:cubicBezTo>
                <a:cubicBezTo>
                  <a:pt x="2960" y="2251223"/>
                  <a:pt x="8417" y="2177190"/>
                  <a:pt x="0" y="1958308"/>
                </a:cubicBezTo>
                <a:cubicBezTo>
                  <a:pt x="-8417" y="1739426"/>
                  <a:pt x="3482" y="1501539"/>
                  <a:pt x="0" y="1258913"/>
                </a:cubicBezTo>
                <a:cubicBezTo>
                  <a:pt x="-3482" y="1016287"/>
                  <a:pt x="53923" y="49785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9E5913-BF8F-D555-411E-D8D7D6922C45}"/>
              </a:ext>
            </a:extLst>
          </p:cNvPr>
          <p:cNvSpPr/>
          <p:nvPr/>
        </p:nvSpPr>
        <p:spPr>
          <a:xfrm>
            <a:off x="13877615" y="16635817"/>
            <a:ext cx="18634666" cy="5171558"/>
          </a:xfrm>
          <a:custGeom>
            <a:avLst/>
            <a:gdLst>
              <a:gd name="connsiteX0" fmla="*/ 0 w 18634666"/>
              <a:gd name="connsiteY0" fmla="*/ 0 h 5171558"/>
              <a:gd name="connsiteX1" fmla="*/ 503826 w 18634666"/>
              <a:gd name="connsiteY1" fmla="*/ 0 h 5171558"/>
              <a:gd name="connsiteX2" fmla="*/ 634959 w 18634666"/>
              <a:gd name="connsiteY2" fmla="*/ 0 h 5171558"/>
              <a:gd name="connsiteX3" fmla="*/ 1697825 w 18634666"/>
              <a:gd name="connsiteY3" fmla="*/ 0 h 5171558"/>
              <a:gd name="connsiteX4" fmla="*/ 2201651 w 18634666"/>
              <a:gd name="connsiteY4" fmla="*/ 0 h 5171558"/>
              <a:gd name="connsiteX5" fmla="*/ 2705477 w 18634666"/>
              <a:gd name="connsiteY5" fmla="*/ 0 h 5171558"/>
              <a:gd name="connsiteX6" fmla="*/ 3768344 w 18634666"/>
              <a:gd name="connsiteY6" fmla="*/ 0 h 5171558"/>
              <a:gd name="connsiteX7" fmla="*/ 4085823 w 18634666"/>
              <a:gd name="connsiteY7" fmla="*/ 0 h 5171558"/>
              <a:gd name="connsiteX8" fmla="*/ 5148689 w 18634666"/>
              <a:gd name="connsiteY8" fmla="*/ 0 h 5171558"/>
              <a:gd name="connsiteX9" fmla="*/ 6211555 w 18634666"/>
              <a:gd name="connsiteY9" fmla="*/ 0 h 5171558"/>
              <a:gd name="connsiteX10" fmla="*/ 6901728 w 18634666"/>
              <a:gd name="connsiteY10" fmla="*/ 0 h 5171558"/>
              <a:gd name="connsiteX11" fmla="*/ 7964594 w 18634666"/>
              <a:gd name="connsiteY11" fmla="*/ 0 h 5171558"/>
              <a:gd name="connsiteX12" fmla="*/ 8468420 w 18634666"/>
              <a:gd name="connsiteY12" fmla="*/ 0 h 5171558"/>
              <a:gd name="connsiteX13" fmla="*/ 8972247 w 18634666"/>
              <a:gd name="connsiteY13" fmla="*/ 0 h 5171558"/>
              <a:gd name="connsiteX14" fmla="*/ 9848766 w 18634666"/>
              <a:gd name="connsiteY14" fmla="*/ 0 h 5171558"/>
              <a:gd name="connsiteX15" fmla="*/ 10352592 w 18634666"/>
              <a:gd name="connsiteY15" fmla="*/ 0 h 5171558"/>
              <a:gd name="connsiteX16" fmla="*/ 11415458 w 18634666"/>
              <a:gd name="connsiteY16" fmla="*/ 0 h 5171558"/>
              <a:gd name="connsiteX17" fmla="*/ 12478324 w 18634666"/>
              <a:gd name="connsiteY17" fmla="*/ 0 h 5171558"/>
              <a:gd name="connsiteX18" fmla="*/ 13168497 w 18634666"/>
              <a:gd name="connsiteY18" fmla="*/ 0 h 5171558"/>
              <a:gd name="connsiteX19" fmla="*/ 13672323 w 18634666"/>
              <a:gd name="connsiteY19" fmla="*/ 0 h 5171558"/>
              <a:gd name="connsiteX20" fmla="*/ 13803456 w 18634666"/>
              <a:gd name="connsiteY20" fmla="*/ 0 h 5171558"/>
              <a:gd name="connsiteX21" fmla="*/ 14120936 w 18634666"/>
              <a:gd name="connsiteY21" fmla="*/ 0 h 5171558"/>
              <a:gd name="connsiteX22" fmla="*/ 14438415 w 18634666"/>
              <a:gd name="connsiteY22" fmla="*/ 0 h 5171558"/>
              <a:gd name="connsiteX23" fmla="*/ 14942241 w 18634666"/>
              <a:gd name="connsiteY23" fmla="*/ 0 h 5171558"/>
              <a:gd name="connsiteX24" fmla="*/ 16005108 w 18634666"/>
              <a:gd name="connsiteY24" fmla="*/ 0 h 5171558"/>
              <a:gd name="connsiteX25" fmla="*/ 16695280 w 18634666"/>
              <a:gd name="connsiteY25" fmla="*/ 0 h 5171558"/>
              <a:gd name="connsiteX26" fmla="*/ 17199107 w 18634666"/>
              <a:gd name="connsiteY26" fmla="*/ 0 h 5171558"/>
              <a:gd name="connsiteX27" fmla="*/ 17330239 w 18634666"/>
              <a:gd name="connsiteY27" fmla="*/ 0 h 5171558"/>
              <a:gd name="connsiteX28" fmla="*/ 17461372 w 18634666"/>
              <a:gd name="connsiteY28" fmla="*/ 0 h 5171558"/>
              <a:gd name="connsiteX29" fmla="*/ 18634666 w 18634666"/>
              <a:gd name="connsiteY29" fmla="*/ 0 h 5171558"/>
              <a:gd name="connsiteX30" fmla="*/ 18634666 w 18634666"/>
              <a:gd name="connsiteY30" fmla="*/ 543014 h 5171558"/>
              <a:gd name="connsiteX31" fmla="*/ 18634666 w 18634666"/>
              <a:gd name="connsiteY31" fmla="*/ 1137743 h 5171558"/>
              <a:gd name="connsiteX32" fmla="*/ 18634666 w 18634666"/>
              <a:gd name="connsiteY32" fmla="*/ 1887619 h 5171558"/>
              <a:gd name="connsiteX33" fmla="*/ 18634666 w 18634666"/>
              <a:gd name="connsiteY33" fmla="*/ 2534063 h 5171558"/>
              <a:gd name="connsiteX34" fmla="*/ 18634666 w 18634666"/>
              <a:gd name="connsiteY34" fmla="*/ 3232224 h 5171558"/>
              <a:gd name="connsiteX35" fmla="*/ 18634666 w 18634666"/>
              <a:gd name="connsiteY35" fmla="*/ 3826953 h 5171558"/>
              <a:gd name="connsiteX36" fmla="*/ 18634666 w 18634666"/>
              <a:gd name="connsiteY36" fmla="*/ 4473398 h 5171558"/>
              <a:gd name="connsiteX37" fmla="*/ 18634666 w 18634666"/>
              <a:gd name="connsiteY37" fmla="*/ 5171558 h 5171558"/>
              <a:gd name="connsiteX38" fmla="*/ 18317187 w 18634666"/>
              <a:gd name="connsiteY38" fmla="*/ 5171558 h 5171558"/>
              <a:gd name="connsiteX39" fmla="*/ 18186054 w 18634666"/>
              <a:gd name="connsiteY39" fmla="*/ 5171558 h 5171558"/>
              <a:gd name="connsiteX40" fmla="*/ 17868574 w 18634666"/>
              <a:gd name="connsiteY40" fmla="*/ 5171558 h 5171558"/>
              <a:gd name="connsiteX41" fmla="*/ 17364748 w 18634666"/>
              <a:gd name="connsiteY41" fmla="*/ 5171558 h 5171558"/>
              <a:gd name="connsiteX42" fmla="*/ 16674575 w 18634666"/>
              <a:gd name="connsiteY42" fmla="*/ 5171558 h 5171558"/>
              <a:gd name="connsiteX43" fmla="*/ 16357096 w 18634666"/>
              <a:gd name="connsiteY43" fmla="*/ 5171558 h 5171558"/>
              <a:gd name="connsiteX44" fmla="*/ 15294230 w 18634666"/>
              <a:gd name="connsiteY44" fmla="*/ 5171558 h 5171558"/>
              <a:gd name="connsiteX45" fmla="*/ 14604057 w 18634666"/>
              <a:gd name="connsiteY45" fmla="*/ 5171558 h 5171558"/>
              <a:gd name="connsiteX46" fmla="*/ 13541191 w 18634666"/>
              <a:gd name="connsiteY46" fmla="*/ 5171558 h 5171558"/>
              <a:gd name="connsiteX47" fmla="*/ 12664671 w 18634666"/>
              <a:gd name="connsiteY47" fmla="*/ 5171558 h 5171558"/>
              <a:gd name="connsiteX48" fmla="*/ 12160845 w 18634666"/>
              <a:gd name="connsiteY48" fmla="*/ 5171558 h 5171558"/>
              <a:gd name="connsiteX49" fmla="*/ 11284326 w 18634666"/>
              <a:gd name="connsiteY49" fmla="*/ 5171558 h 5171558"/>
              <a:gd name="connsiteX50" fmla="*/ 10966846 w 18634666"/>
              <a:gd name="connsiteY50" fmla="*/ 5171558 h 5171558"/>
              <a:gd name="connsiteX51" fmla="*/ 10276673 w 18634666"/>
              <a:gd name="connsiteY51" fmla="*/ 5171558 h 5171558"/>
              <a:gd name="connsiteX52" fmla="*/ 10145540 w 18634666"/>
              <a:gd name="connsiteY52" fmla="*/ 5171558 h 5171558"/>
              <a:gd name="connsiteX53" fmla="*/ 9082674 w 18634666"/>
              <a:gd name="connsiteY53" fmla="*/ 5171558 h 5171558"/>
              <a:gd name="connsiteX54" fmla="*/ 8392501 w 18634666"/>
              <a:gd name="connsiteY54" fmla="*/ 5171558 h 5171558"/>
              <a:gd name="connsiteX55" fmla="*/ 7329635 w 18634666"/>
              <a:gd name="connsiteY55" fmla="*/ 5171558 h 5171558"/>
              <a:gd name="connsiteX56" fmla="*/ 6825809 w 18634666"/>
              <a:gd name="connsiteY56" fmla="*/ 5171558 h 5171558"/>
              <a:gd name="connsiteX57" fmla="*/ 6508330 w 18634666"/>
              <a:gd name="connsiteY57" fmla="*/ 5171558 h 5171558"/>
              <a:gd name="connsiteX58" fmla="*/ 5818157 w 18634666"/>
              <a:gd name="connsiteY58" fmla="*/ 5171558 h 5171558"/>
              <a:gd name="connsiteX59" fmla="*/ 4941637 w 18634666"/>
              <a:gd name="connsiteY59" fmla="*/ 5171558 h 5171558"/>
              <a:gd name="connsiteX60" fmla="*/ 3878771 w 18634666"/>
              <a:gd name="connsiteY60" fmla="*/ 5171558 h 5171558"/>
              <a:gd name="connsiteX61" fmla="*/ 3002252 w 18634666"/>
              <a:gd name="connsiteY61" fmla="*/ 5171558 h 5171558"/>
              <a:gd name="connsiteX62" fmla="*/ 1939386 w 18634666"/>
              <a:gd name="connsiteY62" fmla="*/ 5171558 h 5171558"/>
              <a:gd name="connsiteX63" fmla="*/ 1062866 w 18634666"/>
              <a:gd name="connsiteY63" fmla="*/ 5171558 h 5171558"/>
              <a:gd name="connsiteX64" fmla="*/ 745387 w 18634666"/>
              <a:gd name="connsiteY64" fmla="*/ 5171558 h 5171558"/>
              <a:gd name="connsiteX65" fmla="*/ 0 w 18634666"/>
              <a:gd name="connsiteY65" fmla="*/ 5171558 h 5171558"/>
              <a:gd name="connsiteX66" fmla="*/ 0 w 18634666"/>
              <a:gd name="connsiteY66" fmla="*/ 4576829 h 5171558"/>
              <a:gd name="connsiteX67" fmla="*/ 0 w 18634666"/>
              <a:gd name="connsiteY67" fmla="*/ 3930384 h 5171558"/>
              <a:gd name="connsiteX68" fmla="*/ 0 w 18634666"/>
              <a:gd name="connsiteY68" fmla="*/ 3439086 h 5171558"/>
              <a:gd name="connsiteX69" fmla="*/ 0 w 18634666"/>
              <a:gd name="connsiteY69" fmla="*/ 2844357 h 5171558"/>
              <a:gd name="connsiteX70" fmla="*/ 0 w 18634666"/>
              <a:gd name="connsiteY70" fmla="*/ 2146197 h 5171558"/>
              <a:gd name="connsiteX71" fmla="*/ 0 w 18634666"/>
              <a:gd name="connsiteY71" fmla="*/ 1603183 h 5171558"/>
              <a:gd name="connsiteX72" fmla="*/ 0 w 18634666"/>
              <a:gd name="connsiteY72" fmla="*/ 853307 h 5171558"/>
              <a:gd name="connsiteX73" fmla="*/ 0 w 18634666"/>
              <a:gd name="connsiteY73" fmla="*/ 0 h 51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8634666" h="5171558" extrusionOk="0">
                <a:moveTo>
                  <a:pt x="0" y="0"/>
                </a:moveTo>
                <a:cubicBezTo>
                  <a:pt x="116066" y="13920"/>
                  <a:pt x="398872" y="-3468"/>
                  <a:pt x="503826" y="0"/>
                </a:cubicBezTo>
                <a:cubicBezTo>
                  <a:pt x="608780" y="3468"/>
                  <a:pt x="578630" y="-6147"/>
                  <a:pt x="634959" y="0"/>
                </a:cubicBezTo>
                <a:cubicBezTo>
                  <a:pt x="691288" y="6147"/>
                  <a:pt x="1349952" y="6987"/>
                  <a:pt x="1697825" y="0"/>
                </a:cubicBezTo>
                <a:cubicBezTo>
                  <a:pt x="2045698" y="-6987"/>
                  <a:pt x="2021437" y="-16490"/>
                  <a:pt x="2201651" y="0"/>
                </a:cubicBezTo>
                <a:cubicBezTo>
                  <a:pt x="2381865" y="16490"/>
                  <a:pt x="2518642" y="16659"/>
                  <a:pt x="2705477" y="0"/>
                </a:cubicBezTo>
                <a:cubicBezTo>
                  <a:pt x="2892312" y="-16659"/>
                  <a:pt x="3342197" y="47470"/>
                  <a:pt x="3768344" y="0"/>
                </a:cubicBezTo>
                <a:cubicBezTo>
                  <a:pt x="4194491" y="-47470"/>
                  <a:pt x="4011625" y="8384"/>
                  <a:pt x="4085823" y="0"/>
                </a:cubicBezTo>
                <a:cubicBezTo>
                  <a:pt x="4160021" y="-8384"/>
                  <a:pt x="4639174" y="24778"/>
                  <a:pt x="5148689" y="0"/>
                </a:cubicBezTo>
                <a:cubicBezTo>
                  <a:pt x="5658204" y="-24778"/>
                  <a:pt x="5924867" y="-30934"/>
                  <a:pt x="6211555" y="0"/>
                </a:cubicBezTo>
                <a:cubicBezTo>
                  <a:pt x="6498243" y="30934"/>
                  <a:pt x="6642534" y="-10362"/>
                  <a:pt x="6901728" y="0"/>
                </a:cubicBezTo>
                <a:cubicBezTo>
                  <a:pt x="7160922" y="10362"/>
                  <a:pt x="7696081" y="22556"/>
                  <a:pt x="7964594" y="0"/>
                </a:cubicBezTo>
                <a:cubicBezTo>
                  <a:pt x="8233107" y="-22556"/>
                  <a:pt x="8257721" y="-24766"/>
                  <a:pt x="8468420" y="0"/>
                </a:cubicBezTo>
                <a:cubicBezTo>
                  <a:pt x="8679119" y="24766"/>
                  <a:pt x="8805998" y="-10689"/>
                  <a:pt x="8972247" y="0"/>
                </a:cubicBezTo>
                <a:cubicBezTo>
                  <a:pt x="9138496" y="10689"/>
                  <a:pt x="9472856" y="17979"/>
                  <a:pt x="9848766" y="0"/>
                </a:cubicBezTo>
                <a:cubicBezTo>
                  <a:pt x="10224676" y="-17979"/>
                  <a:pt x="10142078" y="-15111"/>
                  <a:pt x="10352592" y="0"/>
                </a:cubicBezTo>
                <a:cubicBezTo>
                  <a:pt x="10563106" y="15111"/>
                  <a:pt x="10903217" y="-14952"/>
                  <a:pt x="11415458" y="0"/>
                </a:cubicBezTo>
                <a:cubicBezTo>
                  <a:pt x="11927699" y="14952"/>
                  <a:pt x="12200567" y="8714"/>
                  <a:pt x="12478324" y="0"/>
                </a:cubicBezTo>
                <a:cubicBezTo>
                  <a:pt x="12756081" y="-8714"/>
                  <a:pt x="12875458" y="21264"/>
                  <a:pt x="13168497" y="0"/>
                </a:cubicBezTo>
                <a:cubicBezTo>
                  <a:pt x="13461536" y="-21264"/>
                  <a:pt x="13568009" y="11808"/>
                  <a:pt x="13672323" y="0"/>
                </a:cubicBezTo>
                <a:cubicBezTo>
                  <a:pt x="13776637" y="-11808"/>
                  <a:pt x="13755610" y="-242"/>
                  <a:pt x="13803456" y="0"/>
                </a:cubicBezTo>
                <a:cubicBezTo>
                  <a:pt x="13851302" y="242"/>
                  <a:pt x="14038369" y="-7709"/>
                  <a:pt x="14120936" y="0"/>
                </a:cubicBezTo>
                <a:cubicBezTo>
                  <a:pt x="14203503" y="7709"/>
                  <a:pt x="14336573" y="4293"/>
                  <a:pt x="14438415" y="0"/>
                </a:cubicBezTo>
                <a:cubicBezTo>
                  <a:pt x="14540257" y="-4293"/>
                  <a:pt x="14707497" y="15026"/>
                  <a:pt x="14942241" y="0"/>
                </a:cubicBezTo>
                <a:cubicBezTo>
                  <a:pt x="15176985" y="-15026"/>
                  <a:pt x="15627880" y="50251"/>
                  <a:pt x="16005108" y="0"/>
                </a:cubicBezTo>
                <a:cubicBezTo>
                  <a:pt x="16382336" y="-50251"/>
                  <a:pt x="16411562" y="19431"/>
                  <a:pt x="16695280" y="0"/>
                </a:cubicBezTo>
                <a:cubicBezTo>
                  <a:pt x="16978998" y="-19431"/>
                  <a:pt x="16953121" y="-17593"/>
                  <a:pt x="17199107" y="0"/>
                </a:cubicBezTo>
                <a:cubicBezTo>
                  <a:pt x="17445093" y="17593"/>
                  <a:pt x="17270622" y="-5512"/>
                  <a:pt x="17330239" y="0"/>
                </a:cubicBezTo>
                <a:cubicBezTo>
                  <a:pt x="17389856" y="5512"/>
                  <a:pt x="17422676" y="6015"/>
                  <a:pt x="17461372" y="0"/>
                </a:cubicBezTo>
                <a:cubicBezTo>
                  <a:pt x="17500068" y="-6015"/>
                  <a:pt x="18224694" y="2177"/>
                  <a:pt x="18634666" y="0"/>
                </a:cubicBezTo>
                <a:cubicBezTo>
                  <a:pt x="18629428" y="259733"/>
                  <a:pt x="18658318" y="413086"/>
                  <a:pt x="18634666" y="543014"/>
                </a:cubicBezTo>
                <a:cubicBezTo>
                  <a:pt x="18611014" y="672942"/>
                  <a:pt x="18652303" y="967050"/>
                  <a:pt x="18634666" y="1137743"/>
                </a:cubicBezTo>
                <a:cubicBezTo>
                  <a:pt x="18617029" y="1308436"/>
                  <a:pt x="18650405" y="1646560"/>
                  <a:pt x="18634666" y="1887619"/>
                </a:cubicBezTo>
                <a:cubicBezTo>
                  <a:pt x="18618927" y="2128678"/>
                  <a:pt x="18610513" y="2329894"/>
                  <a:pt x="18634666" y="2534063"/>
                </a:cubicBezTo>
                <a:cubicBezTo>
                  <a:pt x="18658819" y="2738232"/>
                  <a:pt x="18650896" y="3069066"/>
                  <a:pt x="18634666" y="3232224"/>
                </a:cubicBezTo>
                <a:cubicBezTo>
                  <a:pt x="18618436" y="3395382"/>
                  <a:pt x="18664382" y="3600777"/>
                  <a:pt x="18634666" y="3826953"/>
                </a:cubicBezTo>
                <a:cubicBezTo>
                  <a:pt x="18604950" y="4053129"/>
                  <a:pt x="18661239" y="4238746"/>
                  <a:pt x="18634666" y="4473398"/>
                </a:cubicBezTo>
                <a:cubicBezTo>
                  <a:pt x="18608093" y="4708050"/>
                  <a:pt x="18638460" y="4875332"/>
                  <a:pt x="18634666" y="5171558"/>
                </a:cubicBezTo>
                <a:cubicBezTo>
                  <a:pt x="18476133" y="5159578"/>
                  <a:pt x="18434556" y="5172872"/>
                  <a:pt x="18317187" y="5171558"/>
                </a:cubicBezTo>
                <a:cubicBezTo>
                  <a:pt x="18199818" y="5170244"/>
                  <a:pt x="18235303" y="5174497"/>
                  <a:pt x="18186054" y="5171558"/>
                </a:cubicBezTo>
                <a:cubicBezTo>
                  <a:pt x="18136805" y="5168619"/>
                  <a:pt x="17993819" y="5172770"/>
                  <a:pt x="17868574" y="5171558"/>
                </a:cubicBezTo>
                <a:cubicBezTo>
                  <a:pt x="17743329" y="5170346"/>
                  <a:pt x="17553908" y="5195758"/>
                  <a:pt x="17364748" y="5171558"/>
                </a:cubicBezTo>
                <a:cubicBezTo>
                  <a:pt x="17175588" y="5147358"/>
                  <a:pt x="16859141" y="5145295"/>
                  <a:pt x="16674575" y="5171558"/>
                </a:cubicBezTo>
                <a:cubicBezTo>
                  <a:pt x="16490009" y="5197821"/>
                  <a:pt x="16471532" y="5185288"/>
                  <a:pt x="16357096" y="5171558"/>
                </a:cubicBezTo>
                <a:cubicBezTo>
                  <a:pt x="16242660" y="5157828"/>
                  <a:pt x="15622592" y="5167744"/>
                  <a:pt x="15294230" y="5171558"/>
                </a:cubicBezTo>
                <a:cubicBezTo>
                  <a:pt x="14965868" y="5175372"/>
                  <a:pt x="14927218" y="5168444"/>
                  <a:pt x="14604057" y="5171558"/>
                </a:cubicBezTo>
                <a:cubicBezTo>
                  <a:pt x="14280896" y="5174672"/>
                  <a:pt x="13840644" y="5213826"/>
                  <a:pt x="13541191" y="5171558"/>
                </a:cubicBezTo>
                <a:cubicBezTo>
                  <a:pt x="13241738" y="5129290"/>
                  <a:pt x="12952979" y="5199043"/>
                  <a:pt x="12664671" y="5171558"/>
                </a:cubicBezTo>
                <a:cubicBezTo>
                  <a:pt x="12376363" y="5144073"/>
                  <a:pt x="12330984" y="5191272"/>
                  <a:pt x="12160845" y="5171558"/>
                </a:cubicBezTo>
                <a:cubicBezTo>
                  <a:pt x="11990706" y="5151844"/>
                  <a:pt x="11542048" y="5188347"/>
                  <a:pt x="11284326" y="5171558"/>
                </a:cubicBezTo>
                <a:cubicBezTo>
                  <a:pt x="11026604" y="5154769"/>
                  <a:pt x="11049416" y="5159540"/>
                  <a:pt x="10966846" y="5171558"/>
                </a:cubicBezTo>
                <a:cubicBezTo>
                  <a:pt x="10884276" y="5183576"/>
                  <a:pt x="10419853" y="5170995"/>
                  <a:pt x="10276673" y="5171558"/>
                </a:cubicBezTo>
                <a:cubicBezTo>
                  <a:pt x="10133493" y="5172121"/>
                  <a:pt x="10180112" y="5165623"/>
                  <a:pt x="10145540" y="5171558"/>
                </a:cubicBezTo>
                <a:cubicBezTo>
                  <a:pt x="10110968" y="5177493"/>
                  <a:pt x="9554297" y="5135409"/>
                  <a:pt x="9082674" y="5171558"/>
                </a:cubicBezTo>
                <a:cubicBezTo>
                  <a:pt x="8611051" y="5207707"/>
                  <a:pt x="8580614" y="5157671"/>
                  <a:pt x="8392501" y="5171558"/>
                </a:cubicBezTo>
                <a:cubicBezTo>
                  <a:pt x="8204388" y="5185445"/>
                  <a:pt x="7831927" y="5121876"/>
                  <a:pt x="7329635" y="5171558"/>
                </a:cubicBezTo>
                <a:cubicBezTo>
                  <a:pt x="6827343" y="5221240"/>
                  <a:pt x="7008727" y="5148087"/>
                  <a:pt x="6825809" y="5171558"/>
                </a:cubicBezTo>
                <a:cubicBezTo>
                  <a:pt x="6642891" y="5195029"/>
                  <a:pt x="6632532" y="5171465"/>
                  <a:pt x="6508330" y="5171558"/>
                </a:cubicBezTo>
                <a:cubicBezTo>
                  <a:pt x="6384128" y="5171651"/>
                  <a:pt x="5979335" y="5200875"/>
                  <a:pt x="5818157" y="5171558"/>
                </a:cubicBezTo>
                <a:cubicBezTo>
                  <a:pt x="5656979" y="5142241"/>
                  <a:pt x="5178524" y="5147427"/>
                  <a:pt x="4941637" y="5171558"/>
                </a:cubicBezTo>
                <a:cubicBezTo>
                  <a:pt x="4704750" y="5195689"/>
                  <a:pt x="4237337" y="5203725"/>
                  <a:pt x="3878771" y="5171558"/>
                </a:cubicBezTo>
                <a:cubicBezTo>
                  <a:pt x="3520205" y="5139391"/>
                  <a:pt x="3203006" y="5172701"/>
                  <a:pt x="3002252" y="5171558"/>
                </a:cubicBezTo>
                <a:cubicBezTo>
                  <a:pt x="2801498" y="5170415"/>
                  <a:pt x="2256005" y="5140549"/>
                  <a:pt x="1939386" y="5171558"/>
                </a:cubicBezTo>
                <a:cubicBezTo>
                  <a:pt x="1622767" y="5202567"/>
                  <a:pt x="1280552" y="5185348"/>
                  <a:pt x="1062866" y="5171558"/>
                </a:cubicBezTo>
                <a:cubicBezTo>
                  <a:pt x="845180" y="5157768"/>
                  <a:pt x="877067" y="5187215"/>
                  <a:pt x="745387" y="5171558"/>
                </a:cubicBezTo>
                <a:cubicBezTo>
                  <a:pt x="613707" y="5155901"/>
                  <a:pt x="166485" y="5205864"/>
                  <a:pt x="0" y="5171558"/>
                </a:cubicBezTo>
                <a:cubicBezTo>
                  <a:pt x="29245" y="4989239"/>
                  <a:pt x="21256" y="4854402"/>
                  <a:pt x="0" y="4576829"/>
                </a:cubicBezTo>
                <a:cubicBezTo>
                  <a:pt x="-21256" y="4299256"/>
                  <a:pt x="14638" y="4222323"/>
                  <a:pt x="0" y="3930384"/>
                </a:cubicBezTo>
                <a:cubicBezTo>
                  <a:pt x="-14638" y="3638445"/>
                  <a:pt x="22351" y="3677326"/>
                  <a:pt x="0" y="3439086"/>
                </a:cubicBezTo>
                <a:cubicBezTo>
                  <a:pt x="-22351" y="3200846"/>
                  <a:pt x="4339" y="3037436"/>
                  <a:pt x="0" y="2844357"/>
                </a:cubicBezTo>
                <a:cubicBezTo>
                  <a:pt x="-4339" y="2651278"/>
                  <a:pt x="1996" y="2334363"/>
                  <a:pt x="0" y="2146197"/>
                </a:cubicBezTo>
                <a:cubicBezTo>
                  <a:pt x="-1996" y="1958031"/>
                  <a:pt x="20307" y="1762835"/>
                  <a:pt x="0" y="1603183"/>
                </a:cubicBezTo>
                <a:cubicBezTo>
                  <a:pt x="-20307" y="1443531"/>
                  <a:pt x="-23383" y="1211182"/>
                  <a:pt x="0" y="853307"/>
                </a:cubicBezTo>
                <a:cubicBezTo>
                  <a:pt x="23383" y="495432"/>
                  <a:pt x="-10673" y="26152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E0EDA780-753F-00E3-C770-9061127AD703}"/>
              </a:ext>
            </a:extLst>
          </p:cNvPr>
          <p:cNvSpPr/>
          <p:nvPr/>
        </p:nvSpPr>
        <p:spPr>
          <a:xfrm>
            <a:off x="32972395" y="2493569"/>
            <a:ext cx="10795115" cy="19318140"/>
          </a:xfrm>
          <a:custGeom>
            <a:avLst/>
            <a:gdLst>
              <a:gd name="connsiteX0" fmla="*/ 0 w 10795115"/>
              <a:gd name="connsiteY0" fmla="*/ 0 h 19318140"/>
              <a:gd name="connsiteX1" fmla="*/ 566744 w 10795115"/>
              <a:gd name="connsiteY1" fmla="*/ 0 h 19318140"/>
              <a:gd name="connsiteX2" fmla="*/ 917585 w 10795115"/>
              <a:gd name="connsiteY2" fmla="*/ 0 h 19318140"/>
              <a:gd name="connsiteX3" fmla="*/ 1808182 w 10795115"/>
              <a:gd name="connsiteY3" fmla="*/ 0 h 19318140"/>
              <a:gd name="connsiteX4" fmla="*/ 2374925 w 10795115"/>
              <a:gd name="connsiteY4" fmla="*/ 0 h 19318140"/>
              <a:gd name="connsiteX5" fmla="*/ 2941669 w 10795115"/>
              <a:gd name="connsiteY5" fmla="*/ 0 h 19318140"/>
              <a:gd name="connsiteX6" fmla="*/ 3832266 w 10795115"/>
              <a:gd name="connsiteY6" fmla="*/ 0 h 19318140"/>
              <a:gd name="connsiteX7" fmla="*/ 4291058 w 10795115"/>
              <a:gd name="connsiteY7" fmla="*/ 0 h 19318140"/>
              <a:gd name="connsiteX8" fmla="*/ 5181655 w 10795115"/>
              <a:gd name="connsiteY8" fmla="*/ 0 h 19318140"/>
              <a:gd name="connsiteX9" fmla="*/ 6072252 w 10795115"/>
              <a:gd name="connsiteY9" fmla="*/ 0 h 19318140"/>
              <a:gd name="connsiteX10" fmla="*/ 6746947 w 10795115"/>
              <a:gd name="connsiteY10" fmla="*/ 0 h 19318140"/>
              <a:gd name="connsiteX11" fmla="*/ 7637544 w 10795115"/>
              <a:gd name="connsiteY11" fmla="*/ 0 h 19318140"/>
              <a:gd name="connsiteX12" fmla="*/ 8204287 w 10795115"/>
              <a:gd name="connsiteY12" fmla="*/ 0 h 19318140"/>
              <a:gd name="connsiteX13" fmla="*/ 8771031 w 10795115"/>
              <a:gd name="connsiteY13" fmla="*/ 0 h 19318140"/>
              <a:gd name="connsiteX14" fmla="*/ 9553677 w 10795115"/>
              <a:gd name="connsiteY14" fmla="*/ 0 h 19318140"/>
              <a:gd name="connsiteX15" fmla="*/ 10120420 w 10795115"/>
              <a:gd name="connsiteY15" fmla="*/ 0 h 19318140"/>
              <a:gd name="connsiteX16" fmla="*/ 10795115 w 10795115"/>
              <a:gd name="connsiteY16" fmla="*/ 0 h 19318140"/>
              <a:gd name="connsiteX17" fmla="*/ 10795115 w 10795115"/>
              <a:gd name="connsiteY17" fmla="*/ 1076296 h 19318140"/>
              <a:gd name="connsiteX18" fmla="*/ 10795115 w 10795115"/>
              <a:gd name="connsiteY18" fmla="*/ 1959411 h 19318140"/>
              <a:gd name="connsiteX19" fmla="*/ 10795115 w 10795115"/>
              <a:gd name="connsiteY19" fmla="*/ 2842526 h 19318140"/>
              <a:gd name="connsiteX20" fmla="*/ 10795115 w 10795115"/>
              <a:gd name="connsiteY20" fmla="*/ 2952916 h 19318140"/>
              <a:gd name="connsiteX21" fmla="*/ 10795115 w 10795115"/>
              <a:gd name="connsiteY21" fmla="*/ 3256486 h 19318140"/>
              <a:gd name="connsiteX22" fmla="*/ 10795115 w 10795115"/>
              <a:gd name="connsiteY22" fmla="*/ 4139601 h 19318140"/>
              <a:gd name="connsiteX23" fmla="*/ 10795115 w 10795115"/>
              <a:gd name="connsiteY23" fmla="*/ 4636354 h 19318140"/>
              <a:gd name="connsiteX24" fmla="*/ 10795115 w 10795115"/>
              <a:gd name="connsiteY24" fmla="*/ 4939924 h 19318140"/>
              <a:gd name="connsiteX25" fmla="*/ 10795115 w 10795115"/>
              <a:gd name="connsiteY25" fmla="*/ 5823039 h 19318140"/>
              <a:gd name="connsiteX26" fmla="*/ 10795115 w 10795115"/>
              <a:gd name="connsiteY26" fmla="*/ 6512973 h 19318140"/>
              <a:gd name="connsiteX27" fmla="*/ 10795115 w 10795115"/>
              <a:gd name="connsiteY27" fmla="*/ 7202906 h 19318140"/>
              <a:gd name="connsiteX28" fmla="*/ 10795115 w 10795115"/>
              <a:gd name="connsiteY28" fmla="*/ 8279203 h 19318140"/>
              <a:gd name="connsiteX29" fmla="*/ 10795115 w 10795115"/>
              <a:gd name="connsiteY29" fmla="*/ 9162318 h 19318140"/>
              <a:gd name="connsiteX30" fmla="*/ 10795115 w 10795115"/>
              <a:gd name="connsiteY30" fmla="*/ 9272707 h 19318140"/>
              <a:gd name="connsiteX31" fmla="*/ 10795115 w 10795115"/>
              <a:gd name="connsiteY31" fmla="*/ 9769459 h 19318140"/>
              <a:gd name="connsiteX32" fmla="*/ 10795115 w 10795115"/>
              <a:gd name="connsiteY32" fmla="*/ 10845756 h 19318140"/>
              <a:gd name="connsiteX33" fmla="*/ 10795115 w 10795115"/>
              <a:gd name="connsiteY33" fmla="*/ 11535689 h 19318140"/>
              <a:gd name="connsiteX34" fmla="*/ 10795115 w 10795115"/>
              <a:gd name="connsiteY34" fmla="*/ 12418804 h 19318140"/>
              <a:gd name="connsiteX35" fmla="*/ 10795115 w 10795115"/>
              <a:gd name="connsiteY35" fmla="*/ 12915556 h 19318140"/>
              <a:gd name="connsiteX36" fmla="*/ 10795115 w 10795115"/>
              <a:gd name="connsiteY36" fmla="*/ 13605490 h 19318140"/>
              <a:gd name="connsiteX37" fmla="*/ 10795115 w 10795115"/>
              <a:gd name="connsiteY37" fmla="*/ 14681786 h 19318140"/>
              <a:gd name="connsiteX38" fmla="*/ 10795115 w 10795115"/>
              <a:gd name="connsiteY38" fmla="*/ 14985357 h 19318140"/>
              <a:gd name="connsiteX39" fmla="*/ 10795115 w 10795115"/>
              <a:gd name="connsiteY39" fmla="*/ 15868472 h 19318140"/>
              <a:gd name="connsiteX40" fmla="*/ 10795115 w 10795115"/>
              <a:gd name="connsiteY40" fmla="*/ 16172043 h 19318140"/>
              <a:gd name="connsiteX41" fmla="*/ 10795115 w 10795115"/>
              <a:gd name="connsiteY41" fmla="*/ 16861976 h 19318140"/>
              <a:gd name="connsiteX42" fmla="*/ 10795115 w 10795115"/>
              <a:gd name="connsiteY42" fmla="*/ 17745091 h 19318140"/>
              <a:gd name="connsiteX43" fmla="*/ 10795115 w 10795115"/>
              <a:gd name="connsiteY43" fmla="*/ 17855481 h 19318140"/>
              <a:gd name="connsiteX44" fmla="*/ 10795115 w 10795115"/>
              <a:gd name="connsiteY44" fmla="*/ 17965870 h 19318140"/>
              <a:gd name="connsiteX45" fmla="*/ 10795115 w 10795115"/>
              <a:gd name="connsiteY45" fmla="*/ 19318140 h 19318140"/>
              <a:gd name="connsiteX46" fmla="*/ 10120420 w 10795115"/>
              <a:gd name="connsiteY46" fmla="*/ 19318140 h 19318140"/>
              <a:gd name="connsiteX47" fmla="*/ 9337774 w 10795115"/>
              <a:gd name="connsiteY47" fmla="*/ 19318140 h 19318140"/>
              <a:gd name="connsiteX48" fmla="*/ 8771031 w 10795115"/>
              <a:gd name="connsiteY48" fmla="*/ 19318140 h 19318140"/>
              <a:gd name="connsiteX49" fmla="*/ 7988385 w 10795115"/>
              <a:gd name="connsiteY49" fmla="*/ 19318140 h 19318140"/>
              <a:gd name="connsiteX50" fmla="*/ 7529593 w 10795115"/>
              <a:gd name="connsiteY50" fmla="*/ 19318140 h 19318140"/>
              <a:gd name="connsiteX51" fmla="*/ 6854898 w 10795115"/>
              <a:gd name="connsiteY51" fmla="*/ 19318140 h 19318140"/>
              <a:gd name="connsiteX52" fmla="*/ 6504057 w 10795115"/>
              <a:gd name="connsiteY52" fmla="*/ 19318140 h 19318140"/>
              <a:gd name="connsiteX53" fmla="*/ 5613460 w 10795115"/>
              <a:gd name="connsiteY53" fmla="*/ 19318140 h 19318140"/>
              <a:gd name="connsiteX54" fmla="*/ 4938765 w 10795115"/>
              <a:gd name="connsiteY54" fmla="*/ 19318140 h 19318140"/>
              <a:gd name="connsiteX55" fmla="*/ 4048168 w 10795115"/>
              <a:gd name="connsiteY55" fmla="*/ 19318140 h 19318140"/>
              <a:gd name="connsiteX56" fmla="*/ 3481425 w 10795115"/>
              <a:gd name="connsiteY56" fmla="*/ 19318140 h 19318140"/>
              <a:gd name="connsiteX57" fmla="*/ 3022632 w 10795115"/>
              <a:gd name="connsiteY57" fmla="*/ 19318140 h 19318140"/>
              <a:gd name="connsiteX58" fmla="*/ 2347938 w 10795115"/>
              <a:gd name="connsiteY58" fmla="*/ 19318140 h 19318140"/>
              <a:gd name="connsiteX59" fmla="*/ 1565292 w 10795115"/>
              <a:gd name="connsiteY59" fmla="*/ 19318140 h 19318140"/>
              <a:gd name="connsiteX60" fmla="*/ 674695 w 10795115"/>
              <a:gd name="connsiteY60" fmla="*/ 19318140 h 19318140"/>
              <a:gd name="connsiteX61" fmla="*/ 0 w 10795115"/>
              <a:gd name="connsiteY61" fmla="*/ 19318140 h 19318140"/>
              <a:gd name="connsiteX62" fmla="*/ 0 w 10795115"/>
              <a:gd name="connsiteY62" fmla="*/ 18241844 h 19318140"/>
              <a:gd name="connsiteX63" fmla="*/ 0 w 10795115"/>
              <a:gd name="connsiteY63" fmla="*/ 17745091 h 19318140"/>
              <a:gd name="connsiteX64" fmla="*/ 0 w 10795115"/>
              <a:gd name="connsiteY64" fmla="*/ 17248339 h 19318140"/>
              <a:gd name="connsiteX65" fmla="*/ 0 w 10795115"/>
              <a:gd name="connsiteY65" fmla="*/ 16751587 h 19318140"/>
              <a:gd name="connsiteX66" fmla="*/ 0 w 10795115"/>
              <a:gd name="connsiteY66" fmla="*/ 15868472 h 19318140"/>
              <a:gd name="connsiteX67" fmla="*/ 0 w 10795115"/>
              <a:gd name="connsiteY67" fmla="*/ 15178539 h 19318140"/>
              <a:gd name="connsiteX68" fmla="*/ 0 w 10795115"/>
              <a:gd name="connsiteY68" fmla="*/ 15068149 h 19318140"/>
              <a:gd name="connsiteX69" fmla="*/ 0 w 10795115"/>
              <a:gd name="connsiteY69" fmla="*/ 14571397 h 19318140"/>
              <a:gd name="connsiteX70" fmla="*/ 0 w 10795115"/>
              <a:gd name="connsiteY70" fmla="*/ 13688282 h 19318140"/>
              <a:gd name="connsiteX71" fmla="*/ 0 w 10795115"/>
              <a:gd name="connsiteY71" fmla="*/ 13384711 h 19318140"/>
              <a:gd name="connsiteX72" fmla="*/ 0 w 10795115"/>
              <a:gd name="connsiteY72" fmla="*/ 12308415 h 19318140"/>
              <a:gd name="connsiteX73" fmla="*/ 0 w 10795115"/>
              <a:gd name="connsiteY73" fmla="*/ 11232119 h 19318140"/>
              <a:gd name="connsiteX74" fmla="*/ 0 w 10795115"/>
              <a:gd name="connsiteY74" fmla="*/ 10542185 h 19318140"/>
              <a:gd name="connsiteX75" fmla="*/ 0 w 10795115"/>
              <a:gd name="connsiteY75" fmla="*/ 9465889 h 19318140"/>
              <a:gd name="connsiteX76" fmla="*/ 0 w 10795115"/>
              <a:gd name="connsiteY76" fmla="*/ 8775955 h 19318140"/>
              <a:gd name="connsiteX77" fmla="*/ 0 w 10795115"/>
              <a:gd name="connsiteY77" fmla="*/ 7892840 h 19318140"/>
              <a:gd name="connsiteX78" fmla="*/ 0 w 10795115"/>
              <a:gd name="connsiteY78" fmla="*/ 7782451 h 19318140"/>
              <a:gd name="connsiteX79" fmla="*/ 0 w 10795115"/>
              <a:gd name="connsiteY79" fmla="*/ 6706154 h 19318140"/>
              <a:gd name="connsiteX80" fmla="*/ 0 w 10795115"/>
              <a:gd name="connsiteY80" fmla="*/ 6209402 h 19318140"/>
              <a:gd name="connsiteX81" fmla="*/ 0 w 10795115"/>
              <a:gd name="connsiteY81" fmla="*/ 5326287 h 19318140"/>
              <a:gd name="connsiteX82" fmla="*/ 0 w 10795115"/>
              <a:gd name="connsiteY82" fmla="*/ 5215898 h 19318140"/>
              <a:gd name="connsiteX83" fmla="*/ 0 w 10795115"/>
              <a:gd name="connsiteY83" fmla="*/ 4139601 h 19318140"/>
              <a:gd name="connsiteX84" fmla="*/ 0 w 10795115"/>
              <a:gd name="connsiteY84" fmla="*/ 3642849 h 19318140"/>
              <a:gd name="connsiteX85" fmla="*/ 0 w 10795115"/>
              <a:gd name="connsiteY85" fmla="*/ 2952916 h 19318140"/>
              <a:gd name="connsiteX86" fmla="*/ 0 w 10795115"/>
              <a:gd name="connsiteY86" fmla="*/ 2649345 h 19318140"/>
              <a:gd name="connsiteX87" fmla="*/ 0 w 10795115"/>
              <a:gd name="connsiteY87" fmla="*/ 1766230 h 19318140"/>
              <a:gd name="connsiteX88" fmla="*/ 0 w 10795115"/>
              <a:gd name="connsiteY88" fmla="*/ 689934 h 19318140"/>
              <a:gd name="connsiteX89" fmla="*/ 0 w 10795115"/>
              <a:gd name="connsiteY89" fmla="*/ 0 h 1931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795115" h="19318140" extrusionOk="0">
                <a:moveTo>
                  <a:pt x="0" y="0"/>
                </a:moveTo>
                <a:cubicBezTo>
                  <a:pt x="224414" y="-20944"/>
                  <a:pt x="339048" y="-25397"/>
                  <a:pt x="566744" y="0"/>
                </a:cubicBezTo>
                <a:cubicBezTo>
                  <a:pt x="794440" y="25397"/>
                  <a:pt x="747601" y="-3580"/>
                  <a:pt x="917585" y="0"/>
                </a:cubicBezTo>
                <a:cubicBezTo>
                  <a:pt x="1087569" y="3580"/>
                  <a:pt x="1403491" y="-39873"/>
                  <a:pt x="1808182" y="0"/>
                </a:cubicBezTo>
                <a:cubicBezTo>
                  <a:pt x="2212873" y="39873"/>
                  <a:pt x="2092743" y="6707"/>
                  <a:pt x="2374925" y="0"/>
                </a:cubicBezTo>
                <a:cubicBezTo>
                  <a:pt x="2657107" y="-6707"/>
                  <a:pt x="2700448" y="-19637"/>
                  <a:pt x="2941669" y="0"/>
                </a:cubicBezTo>
                <a:cubicBezTo>
                  <a:pt x="3182890" y="19637"/>
                  <a:pt x="3598436" y="29262"/>
                  <a:pt x="3832266" y="0"/>
                </a:cubicBezTo>
                <a:cubicBezTo>
                  <a:pt x="4066096" y="-29262"/>
                  <a:pt x="4128747" y="-10131"/>
                  <a:pt x="4291058" y="0"/>
                </a:cubicBezTo>
                <a:cubicBezTo>
                  <a:pt x="4453369" y="10131"/>
                  <a:pt x="4865425" y="6747"/>
                  <a:pt x="5181655" y="0"/>
                </a:cubicBezTo>
                <a:cubicBezTo>
                  <a:pt x="5497885" y="-6747"/>
                  <a:pt x="5844866" y="5816"/>
                  <a:pt x="6072252" y="0"/>
                </a:cubicBezTo>
                <a:cubicBezTo>
                  <a:pt x="6299638" y="-5816"/>
                  <a:pt x="6438652" y="-27798"/>
                  <a:pt x="6746947" y="0"/>
                </a:cubicBezTo>
                <a:cubicBezTo>
                  <a:pt x="7055243" y="27798"/>
                  <a:pt x="7424927" y="13813"/>
                  <a:pt x="7637544" y="0"/>
                </a:cubicBezTo>
                <a:cubicBezTo>
                  <a:pt x="7850161" y="-13813"/>
                  <a:pt x="7971492" y="26703"/>
                  <a:pt x="8204287" y="0"/>
                </a:cubicBezTo>
                <a:cubicBezTo>
                  <a:pt x="8437082" y="-26703"/>
                  <a:pt x="8583708" y="9610"/>
                  <a:pt x="8771031" y="0"/>
                </a:cubicBezTo>
                <a:cubicBezTo>
                  <a:pt x="8958354" y="-9610"/>
                  <a:pt x="9205291" y="-26136"/>
                  <a:pt x="9553677" y="0"/>
                </a:cubicBezTo>
                <a:cubicBezTo>
                  <a:pt x="9902063" y="26136"/>
                  <a:pt x="9978524" y="19095"/>
                  <a:pt x="10120420" y="0"/>
                </a:cubicBezTo>
                <a:cubicBezTo>
                  <a:pt x="10262316" y="-19095"/>
                  <a:pt x="10488834" y="31972"/>
                  <a:pt x="10795115" y="0"/>
                </a:cubicBezTo>
                <a:cubicBezTo>
                  <a:pt x="10782491" y="373342"/>
                  <a:pt x="10800158" y="573294"/>
                  <a:pt x="10795115" y="1076296"/>
                </a:cubicBezTo>
                <a:cubicBezTo>
                  <a:pt x="10790072" y="1579298"/>
                  <a:pt x="10816857" y="1782755"/>
                  <a:pt x="10795115" y="1959411"/>
                </a:cubicBezTo>
                <a:cubicBezTo>
                  <a:pt x="10773373" y="2136067"/>
                  <a:pt x="10785556" y="2582279"/>
                  <a:pt x="10795115" y="2842526"/>
                </a:cubicBezTo>
                <a:cubicBezTo>
                  <a:pt x="10804674" y="3102774"/>
                  <a:pt x="10797237" y="2900644"/>
                  <a:pt x="10795115" y="2952916"/>
                </a:cubicBezTo>
                <a:cubicBezTo>
                  <a:pt x="10792994" y="3005188"/>
                  <a:pt x="10799201" y="3128268"/>
                  <a:pt x="10795115" y="3256486"/>
                </a:cubicBezTo>
                <a:cubicBezTo>
                  <a:pt x="10791030" y="3384704"/>
                  <a:pt x="10779258" y="3783376"/>
                  <a:pt x="10795115" y="4139601"/>
                </a:cubicBezTo>
                <a:cubicBezTo>
                  <a:pt x="10810972" y="4495827"/>
                  <a:pt x="10776331" y="4522436"/>
                  <a:pt x="10795115" y="4636354"/>
                </a:cubicBezTo>
                <a:cubicBezTo>
                  <a:pt x="10813899" y="4750272"/>
                  <a:pt x="10802665" y="4841524"/>
                  <a:pt x="10795115" y="4939924"/>
                </a:cubicBezTo>
                <a:cubicBezTo>
                  <a:pt x="10787566" y="5038324"/>
                  <a:pt x="10756841" y="5440544"/>
                  <a:pt x="10795115" y="5823039"/>
                </a:cubicBezTo>
                <a:cubicBezTo>
                  <a:pt x="10833389" y="6205535"/>
                  <a:pt x="10818506" y="6222337"/>
                  <a:pt x="10795115" y="6512973"/>
                </a:cubicBezTo>
                <a:cubicBezTo>
                  <a:pt x="10771724" y="6803609"/>
                  <a:pt x="10774539" y="7064897"/>
                  <a:pt x="10795115" y="7202906"/>
                </a:cubicBezTo>
                <a:cubicBezTo>
                  <a:pt x="10815691" y="7340915"/>
                  <a:pt x="10812269" y="7845898"/>
                  <a:pt x="10795115" y="8279203"/>
                </a:cubicBezTo>
                <a:cubicBezTo>
                  <a:pt x="10777961" y="8712508"/>
                  <a:pt x="10810425" y="8766261"/>
                  <a:pt x="10795115" y="9162318"/>
                </a:cubicBezTo>
                <a:cubicBezTo>
                  <a:pt x="10779805" y="9558375"/>
                  <a:pt x="10789969" y="9229997"/>
                  <a:pt x="10795115" y="9272707"/>
                </a:cubicBezTo>
                <a:cubicBezTo>
                  <a:pt x="10800261" y="9315417"/>
                  <a:pt x="10780143" y="9543897"/>
                  <a:pt x="10795115" y="9769459"/>
                </a:cubicBezTo>
                <a:cubicBezTo>
                  <a:pt x="10810087" y="9995021"/>
                  <a:pt x="10848878" y="10395117"/>
                  <a:pt x="10795115" y="10845756"/>
                </a:cubicBezTo>
                <a:cubicBezTo>
                  <a:pt x="10741352" y="11296395"/>
                  <a:pt x="10818309" y="11358374"/>
                  <a:pt x="10795115" y="11535689"/>
                </a:cubicBezTo>
                <a:cubicBezTo>
                  <a:pt x="10771921" y="11713004"/>
                  <a:pt x="10812266" y="12189338"/>
                  <a:pt x="10795115" y="12418804"/>
                </a:cubicBezTo>
                <a:cubicBezTo>
                  <a:pt x="10777964" y="12648270"/>
                  <a:pt x="10785114" y="12740526"/>
                  <a:pt x="10795115" y="12915556"/>
                </a:cubicBezTo>
                <a:cubicBezTo>
                  <a:pt x="10805116" y="13090586"/>
                  <a:pt x="10780056" y="13370020"/>
                  <a:pt x="10795115" y="13605490"/>
                </a:cubicBezTo>
                <a:cubicBezTo>
                  <a:pt x="10810174" y="13840960"/>
                  <a:pt x="10767047" y="14459501"/>
                  <a:pt x="10795115" y="14681786"/>
                </a:cubicBezTo>
                <a:cubicBezTo>
                  <a:pt x="10823183" y="14904071"/>
                  <a:pt x="10782157" y="14844019"/>
                  <a:pt x="10795115" y="14985357"/>
                </a:cubicBezTo>
                <a:cubicBezTo>
                  <a:pt x="10808073" y="15126695"/>
                  <a:pt x="10815020" y="15585488"/>
                  <a:pt x="10795115" y="15868472"/>
                </a:cubicBezTo>
                <a:cubicBezTo>
                  <a:pt x="10775210" y="16151457"/>
                  <a:pt x="10796696" y="16111096"/>
                  <a:pt x="10795115" y="16172043"/>
                </a:cubicBezTo>
                <a:cubicBezTo>
                  <a:pt x="10793534" y="16232990"/>
                  <a:pt x="10802019" y="16603367"/>
                  <a:pt x="10795115" y="16861976"/>
                </a:cubicBezTo>
                <a:cubicBezTo>
                  <a:pt x="10788211" y="17120585"/>
                  <a:pt x="10821175" y="17363978"/>
                  <a:pt x="10795115" y="17745091"/>
                </a:cubicBezTo>
                <a:cubicBezTo>
                  <a:pt x="10769055" y="18126205"/>
                  <a:pt x="10799358" y="17806754"/>
                  <a:pt x="10795115" y="17855481"/>
                </a:cubicBezTo>
                <a:cubicBezTo>
                  <a:pt x="10790873" y="17904208"/>
                  <a:pt x="10799110" y="17911699"/>
                  <a:pt x="10795115" y="17965870"/>
                </a:cubicBezTo>
                <a:cubicBezTo>
                  <a:pt x="10791120" y="18020041"/>
                  <a:pt x="10826943" y="18876792"/>
                  <a:pt x="10795115" y="19318140"/>
                </a:cubicBezTo>
                <a:cubicBezTo>
                  <a:pt x="10614960" y="19320373"/>
                  <a:pt x="10278180" y="19288312"/>
                  <a:pt x="10120420" y="19318140"/>
                </a:cubicBezTo>
                <a:cubicBezTo>
                  <a:pt x="9962660" y="19347968"/>
                  <a:pt x="9507671" y="19340483"/>
                  <a:pt x="9337774" y="19318140"/>
                </a:cubicBezTo>
                <a:cubicBezTo>
                  <a:pt x="9167877" y="19295797"/>
                  <a:pt x="8973904" y="19292784"/>
                  <a:pt x="8771031" y="19318140"/>
                </a:cubicBezTo>
                <a:cubicBezTo>
                  <a:pt x="8568158" y="19343496"/>
                  <a:pt x="8255448" y="19285530"/>
                  <a:pt x="7988385" y="19318140"/>
                </a:cubicBezTo>
                <a:cubicBezTo>
                  <a:pt x="7721322" y="19350750"/>
                  <a:pt x="7649302" y="19295366"/>
                  <a:pt x="7529593" y="19318140"/>
                </a:cubicBezTo>
                <a:cubicBezTo>
                  <a:pt x="7409884" y="19340914"/>
                  <a:pt x="6996957" y="19314616"/>
                  <a:pt x="6854898" y="19318140"/>
                </a:cubicBezTo>
                <a:cubicBezTo>
                  <a:pt x="6712839" y="19321664"/>
                  <a:pt x="6614465" y="19312771"/>
                  <a:pt x="6504057" y="19318140"/>
                </a:cubicBezTo>
                <a:cubicBezTo>
                  <a:pt x="6393649" y="19323509"/>
                  <a:pt x="6004078" y="19362475"/>
                  <a:pt x="5613460" y="19318140"/>
                </a:cubicBezTo>
                <a:cubicBezTo>
                  <a:pt x="5222842" y="19273805"/>
                  <a:pt x="5185387" y="19328065"/>
                  <a:pt x="4938765" y="19318140"/>
                </a:cubicBezTo>
                <a:cubicBezTo>
                  <a:pt x="4692143" y="19308215"/>
                  <a:pt x="4383036" y="19328621"/>
                  <a:pt x="4048168" y="19318140"/>
                </a:cubicBezTo>
                <a:cubicBezTo>
                  <a:pt x="3713300" y="19307659"/>
                  <a:pt x="3680657" y="19298458"/>
                  <a:pt x="3481425" y="19318140"/>
                </a:cubicBezTo>
                <a:cubicBezTo>
                  <a:pt x="3282193" y="19337822"/>
                  <a:pt x="3201847" y="19333725"/>
                  <a:pt x="3022632" y="19318140"/>
                </a:cubicBezTo>
                <a:cubicBezTo>
                  <a:pt x="2843417" y="19302555"/>
                  <a:pt x="2538096" y="19329148"/>
                  <a:pt x="2347938" y="19318140"/>
                </a:cubicBezTo>
                <a:cubicBezTo>
                  <a:pt x="2157780" y="19307132"/>
                  <a:pt x="1891007" y="19310310"/>
                  <a:pt x="1565292" y="19318140"/>
                </a:cubicBezTo>
                <a:cubicBezTo>
                  <a:pt x="1239577" y="19325970"/>
                  <a:pt x="1027631" y="19314068"/>
                  <a:pt x="674695" y="19318140"/>
                </a:cubicBezTo>
                <a:cubicBezTo>
                  <a:pt x="321759" y="19322212"/>
                  <a:pt x="333366" y="19324322"/>
                  <a:pt x="0" y="19318140"/>
                </a:cubicBezTo>
                <a:cubicBezTo>
                  <a:pt x="-42090" y="18784040"/>
                  <a:pt x="-34778" y="18693218"/>
                  <a:pt x="0" y="18241844"/>
                </a:cubicBezTo>
                <a:cubicBezTo>
                  <a:pt x="34778" y="17790470"/>
                  <a:pt x="3930" y="17984579"/>
                  <a:pt x="0" y="17745091"/>
                </a:cubicBezTo>
                <a:cubicBezTo>
                  <a:pt x="-3930" y="17505603"/>
                  <a:pt x="-11330" y="17477806"/>
                  <a:pt x="0" y="17248339"/>
                </a:cubicBezTo>
                <a:cubicBezTo>
                  <a:pt x="11330" y="17018872"/>
                  <a:pt x="14910" y="16982473"/>
                  <a:pt x="0" y="16751587"/>
                </a:cubicBezTo>
                <a:cubicBezTo>
                  <a:pt x="-14910" y="16520701"/>
                  <a:pt x="-35810" y="16289147"/>
                  <a:pt x="0" y="15868472"/>
                </a:cubicBezTo>
                <a:cubicBezTo>
                  <a:pt x="35810" y="15447798"/>
                  <a:pt x="-15782" y="15343597"/>
                  <a:pt x="0" y="15178539"/>
                </a:cubicBezTo>
                <a:cubicBezTo>
                  <a:pt x="15782" y="15013481"/>
                  <a:pt x="4703" y="15110237"/>
                  <a:pt x="0" y="15068149"/>
                </a:cubicBezTo>
                <a:cubicBezTo>
                  <a:pt x="-4703" y="15026061"/>
                  <a:pt x="1519" y="14722382"/>
                  <a:pt x="0" y="14571397"/>
                </a:cubicBezTo>
                <a:cubicBezTo>
                  <a:pt x="-1519" y="14420412"/>
                  <a:pt x="-11752" y="14115505"/>
                  <a:pt x="0" y="13688282"/>
                </a:cubicBezTo>
                <a:cubicBezTo>
                  <a:pt x="11752" y="13261059"/>
                  <a:pt x="10927" y="13455413"/>
                  <a:pt x="0" y="13384711"/>
                </a:cubicBezTo>
                <a:cubicBezTo>
                  <a:pt x="-10927" y="13314009"/>
                  <a:pt x="30852" y="12528400"/>
                  <a:pt x="0" y="12308415"/>
                </a:cubicBezTo>
                <a:cubicBezTo>
                  <a:pt x="-30852" y="12088430"/>
                  <a:pt x="-20603" y="11620083"/>
                  <a:pt x="0" y="11232119"/>
                </a:cubicBezTo>
                <a:cubicBezTo>
                  <a:pt x="20603" y="10844155"/>
                  <a:pt x="21569" y="10850932"/>
                  <a:pt x="0" y="10542185"/>
                </a:cubicBezTo>
                <a:cubicBezTo>
                  <a:pt x="-21569" y="10233438"/>
                  <a:pt x="12540" y="9689141"/>
                  <a:pt x="0" y="9465889"/>
                </a:cubicBezTo>
                <a:cubicBezTo>
                  <a:pt x="-12540" y="9242637"/>
                  <a:pt x="-3596" y="9042234"/>
                  <a:pt x="0" y="8775955"/>
                </a:cubicBezTo>
                <a:cubicBezTo>
                  <a:pt x="3596" y="8509676"/>
                  <a:pt x="-4000" y="8210532"/>
                  <a:pt x="0" y="7892840"/>
                </a:cubicBezTo>
                <a:cubicBezTo>
                  <a:pt x="4000" y="7575149"/>
                  <a:pt x="-3254" y="7830296"/>
                  <a:pt x="0" y="7782451"/>
                </a:cubicBezTo>
                <a:cubicBezTo>
                  <a:pt x="3254" y="7734606"/>
                  <a:pt x="28753" y="7200246"/>
                  <a:pt x="0" y="6706154"/>
                </a:cubicBezTo>
                <a:cubicBezTo>
                  <a:pt x="-28753" y="6212062"/>
                  <a:pt x="18306" y="6399916"/>
                  <a:pt x="0" y="6209402"/>
                </a:cubicBezTo>
                <a:cubicBezTo>
                  <a:pt x="-18306" y="6018888"/>
                  <a:pt x="-41364" y="5597160"/>
                  <a:pt x="0" y="5326287"/>
                </a:cubicBezTo>
                <a:cubicBezTo>
                  <a:pt x="41364" y="5055415"/>
                  <a:pt x="4510" y="5260713"/>
                  <a:pt x="0" y="5215898"/>
                </a:cubicBezTo>
                <a:cubicBezTo>
                  <a:pt x="-4510" y="5171083"/>
                  <a:pt x="29856" y="4378063"/>
                  <a:pt x="0" y="4139601"/>
                </a:cubicBezTo>
                <a:cubicBezTo>
                  <a:pt x="-29856" y="3901139"/>
                  <a:pt x="-14802" y="3871435"/>
                  <a:pt x="0" y="3642849"/>
                </a:cubicBezTo>
                <a:cubicBezTo>
                  <a:pt x="14802" y="3414263"/>
                  <a:pt x="22937" y="3272086"/>
                  <a:pt x="0" y="2952916"/>
                </a:cubicBezTo>
                <a:cubicBezTo>
                  <a:pt x="-22937" y="2633746"/>
                  <a:pt x="1619" y="2753024"/>
                  <a:pt x="0" y="2649345"/>
                </a:cubicBezTo>
                <a:cubicBezTo>
                  <a:pt x="-1619" y="2545666"/>
                  <a:pt x="-19099" y="2093944"/>
                  <a:pt x="0" y="1766230"/>
                </a:cubicBezTo>
                <a:cubicBezTo>
                  <a:pt x="19099" y="1438516"/>
                  <a:pt x="33641" y="1152994"/>
                  <a:pt x="0" y="689934"/>
                </a:cubicBezTo>
                <a:cubicBezTo>
                  <a:pt x="-33641" y="226874"/>
                  <a:pt x="-10992" y="14537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839D3-0A34-2266-C9AF-FD5367DE6C10}"/>
              </a:ext>
            </a:extLst>
          </p:cNvPr>
          <p:cNvSpPr txBox="1"/>
          <p:nvPr/>
        </p:nvSpPr>
        <p:spPr>
          <a:xfrm>
            <a:off x="35866977" y="1955531"/>
            <a:ext cx="5053050" cy="861774"/>
          </a:xfrm>
          <a:prstGeom prst="rect">
            <a:avLst/>
          </a:prstGeom>
          <a:solidFill>
            <a:srgbClr val="F7E2E4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-ˋˏ✎ ──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38964C-D073-3A97-D1FE-277E10A2B602}"/>
              </a:ext>
            </a:extLst>
          </p:cNvPr>
          <p:cNvSpPr txBox="1"/>
          <p:nvPr/>
        </p:nvSpPr>
        <p:spPr>
          <a:xfrm>
            <a:off x="19597054" y="16145541"/>
            <a:ext cx="6898496" cy="861774"/>
          </a:xfrm>
          <a:prstGeom prst="rect">
            <a:avLst/>
          </a:prstGeom>
          <a:solidFill>
            <a:srgbClr val="FAF8F3"/>
          </a:solidFill>
        </p:spPr>
        <p:txBody>
          <a:bodyPr wrap="square">
            <a:sp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-ˋˏ✎ ──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577AD-1A5F-6DFB-7355-5B27E63031D3}"/>
              </a:ext>
            </a:extLst>
          </p:cNvPr>
          <p:cNvSpPr txBox="1"/>
          <p:nvPr/>
        </p:nvSpPr>
        <p:spPr>
          <a:xfrm>
            <a:off x="632546" y="9934645"/>
            <a:ext cx="5521274" cy="861774"/>
          </a:xfrm>
          <a:prstGeom prst="rect">
            <a:avLst/>
          </a:prstGeom>
          <a:solidFill>
            <a:srgbClr val="E6E6E2"/>
          </a:solidFill>
        </p:spPr>
        <p:txBody>
          <a:bodyPr wrap="square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-ˋˏ✎ ── </a:t>
            </a:r>
            <a:r>
              <a:rPr lang="en-US" sz="5000" b="1"/>
              <a:t>Approach</a:t>
            </a:r>
            <a:endParaRPr lang="en-US" sz="4000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1085B37-5F89-52EC-F7AE-F20260DBDC4A}"/>
              </a:ext>
            </a:extLst>
          </p:cNvPr>
          <p:cNvSpPr txBox="1"/>
          <p:nvPr/>
        </p:nvSpPr>
        <p:spPr>
          <a:xfrm>
            <a:off x="59170" y="10829076"/>
            <a:ext cx="9788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StyleGAN + Adaptive Editing Strength! 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4A9D023D-A711-B3AC-7229-84864BE52D78}"/>
              </a:ext>
            </a:extLst>
          </p:cNvPr>
          <p:cNvSpPr/>
          <p:nvPr/>
        </p:nvSpPr>
        <p:spPr>
          <a:xfrm>
            <a:off x="10389063" y="2817606"/>
            <a:ext cx="22123218" cy="13116472"/>
          </a:xfrm>
          <a:custGeom>
            <a:avLst/>
            <a:gdLst>
              <a:gd name="connsiteX0" fmla="*/ 0 w 22123218"/>
              <a:gd name="connsiteY0" fmla="*/ 0 h 13116472"/>
              <a:gd name="connsiteX1" fmla="*/ 470118 w 22123218"/>
              <a:gd name="connsiteY1" fmla="*/ 0 h 13116472"/>
              <a:gd name="connsiteX2" fmla="*/ 497772 w 22123218"/>
              <a:gd name="connsiteY2" fmla="*/ 0 h 13116472"/>
              <a:gd name="connsiteX3" fmla="*/ 1631587 w 22123218"/>
              <a:gd name="connsiteY3" fmla="*/ 0 h 13116472"/>
              <a:gd name="connsiteX4" fmla="*/ 2101706 w 22123218"/>
              <a:gd name="connsiteY4" fmla="*/ 0 h 13116472"/>
              <a:gd name="connsiteX5" fmla="*/ 2571824 w 22123218"/>
              <a:gd name="connsiteY5" fmla="*/ 0 h 13116472"/>
              <a:gd name="connsiteX6" fmla="*/ 3705639 w 22123218"/>
              <a:gd name="connsiteY6" fmla="*/ 0 h 13116472"/>
              <a:gd name="connsiteX7" fmla="*/ 3954525 w 22123218"/>
              <a:gd name="connsiteY7" fmla="*/ 0 h 13116472"/>
              <a:gd name="connsiteX8" fmla="*/ 5088340 w 22123218"/>
              <a:gd name="connsiteY8" fmla="*/ 0 h 13116472"/>
              <a:gd name="connsiteX9" fmla="*/ 6222155 w 22123218"/>
              <a:gd name="connsiteY9" fmla="*/ 0 h 13116472"/>
              <a:gd name="connsiteX10" fmla="*/ 6913506 w 22123218"/>
              <a:gd name="connsiteY10" fmla="*/ 0 h 13116472"/>
              <a:gd name="connsiteX11" fmla="*/ 8047321 w 22123218"/>
              <a:gd name="connsiteY11" fmla="*/ 0 h 13116472"/>
              <a:gd name="connsiteX12" fmla="*/ 8517439 w 22123218"/>
              <a:gd name="connsiteY12" fmla="*/ 0 h 13116472"/>
              <a:gd name="connsiteX13" fmla="*/ 8987557 w 22123218"/>
              <a:gd name="connsiteY13" fmla="*/ 0 h 13116472"/>
              <a:gd name="connsiteX14" fmla="*/ 9900140 w 22123218"/>
              <a:gd name="connsiteY14" fmla="*/ 0 h 13116472"/>
              <a:gd name="connsiteX15" fmla="*/ 10370258 w 22123218"/>
              <a:gd name="connsiteY15" fmla="*/ 0 h 13116472"/>
              <a:gd name="connsiteX16" fmla="*/ 11504073 w 22123218"/>
              <a:gd name="connsiteY16" fmla="*/ 0 h 13116472"/>
              <a:gd name="connsiteX17" fmla="*/ 12637888 w 22123218"/>
              <a:gd name="connsiteY17" fmla="*/ 0 h 13116472"/>
              <a:gd name="connsiteX18" fmla="*/ 13329239 w 22123218"/>
              <a:gd name="connsiteY18" fmla="*/ 0 h 13116472"/>
              <a:gd name="connsiteX19" fmla="*/ 13799357 w 22123218"/>
              <a:gd name="connsiteY19" fmla="*/ 0 h 13116472"/>
              <a:gd name="connsiteX20" fmla="*/ 13827011 w 22123218"/>
              <a:gd name="connsiteY20" fmla="*/ 0 h 13116472"/>
              <a:gd name="connsiteX21" fmla="*/ 14075897 w 22123218"/>
              <a:gd name="connsiteY21" fmla="*/ 0 h 13116472"/>
              <a:gd name="connsiteX22" fmla="*/ 14324784 w 22123218"/>
              <a:gd name="connsiteY22" fmla="*/ 0 h 13116472"/>
              <a:gd name="connsiteX23" fmla="*/ 14794902 w 22123218"/>
              <a:gd name="connsiteY23" fmla="*/ 0 h 13116472"/>
              <a:gd name="connsiteX24" fmla="*/ 15928717 w 22123218"/>
              <a:gd name="connsiteY24" fmla="*/ 0 h 13116472"/>
              <a:gd name="connsiteX25" fmla="*/ 16620068 w 22123218"/>
              <a:gd name="connsiteY25" fmla="*/ 0 h 13116472"/>
              <a:gd name="connsiteX26" fmla="*/ 17090186 w 22123218"/>
              <a:gd name="connsiteY26" fmla="*/ 0 h 13116472"/>
              <a:gd name="connsiteX27" fmla="*/ 17117840 w 22123218"/>
              <a:gd name="connsiteY27" fmla="*/ 0 h 13116472"/>
              <a:gd name="connsiteX28" fmla="*/ 17145494 w 22123218"/>
              <a:gd name="connsiteY28" fmla="*/ 0 h 13116472"/>
              <a:gd name="connsiteX29" fmla="*/ 18058077 w 22123218"/>
              <a:gd name="connsiteY29" fmla="*/ 0 h 13116472"/>
              <a:gd name="connsiteX30" fmla="*/ 18306963 w 22123218"/>
              <a:gd name="connsiteY30" fmla="*/ 0 h 13116472"/>
              <a:gd name="connsiteX31" fmla="*/ 19440778 w 22123218"/>
              <a:gd name="connsiteY31" fmla="*/ 0 h 13116472"/>
              <a:gd name="connsiteX32" fmla="*/ 19910896 w 22123218"/>
              <a:gd name="connsiteY32" fmla="*/ 0 h 13116472"/>
              <a:gd name="connsiteX33" fmla="*/ 19938550 w 22123218"/>
              <a:gd name="connsiteY33" fmla="*/ 0 h 13116472"/>
              <a:gd name="connsiteX34" fmla="*/ 20851133 w 22123218"/>
              <a:gd name="connsiteY34" fmla="*/ 0 h 13116472"/>
              <a:gd name="connsiteX35" fmla="*/ 21100019 w 22123218"/>
              <a:gd name="connsiteY35" fmla="*/ 0 h 13116472"/>
              <a:gd name="connsiteX36" fmla="*/ 22123218 w 22123218"/>
              <a:gd name="connsiteY36" fmla="*/ 0 h 13116472"/>
              <a:gd name="connsiteX37" fmla="*/ 22123218 w 22123218"/>
              <a:gd name="connsiteY37" fmla="*/ 952670 h 13116472"/>
              <a:gd name="connsiteX38" fmla="*/ 22123218 w 22123218"/>
              <a:gd name="connsiteY38" fmla="*/ 1380681 h 13116472"/>
              <a:gd name="connsiteX39" fmla="*/ 22123218 w 22123218"/>
              <a:gd name="connsiteY39" fmla="*/ 2202187 h 13116472"/>
              <a:gd name="connsiteX40" fmla="*/ 22123218 w 22123218"/>
              <a:gd name="connsiteY40" fmla="*/ 2630198 h 13116472"/>
              <a:gd name="connsiteX41" fmla="*/ 22123218 w 22123218"/>
              <a:gd name="connsiteY41" fmla="*/ 3320538 h 13116472"/>
              <a:gd name="connsiteX42" fmla="*/ 22123218 w 22123218"/>
              <a:gd name="connsiteY42" fmla="*/ 4142044 h 13116472"/>
              <a:gd name="connsiteX43" fmla="*/ 22123218 w 22123218"/>
              <a:gd name="connsiteY43" fmla="*/ 4438890 h 13116472"/>
              <a:gd name="connsiteX44" fmla="*/ 22123218 w 22123218"/>
              <a:gd name="connsiteY44" fmla="*/ 4735737 h 13116472"/>
              <a:gd name="connsiteX45" fmla="*/ 22123218 w 22123218"/>
              <a:gd name="connsiteY45" fmla="*/ 5688407 h 13116472"/>
              <a:gd name="connsiteX46" fmla="*/ 22123218 w 22123218"/>
              <a:gd name="connsiteY46" fmla="*/ 6378747 h 13116472"/>
              <a:gd name="connsiteX47" fmla="*/ 22123218 w 22123218"/>
              <a:gd name="connsiteY47" fmla="*/ 6675594 h 13116472"/>
              <a:gd name="connsiteX48" fmla="*/ 22123218 w 22123218"/>
              <a:gd name="connsiteY48" fmla="*/ 7365935 h 13116472"/>
              <a:gd name="connsiteX49" fmla="*/ 22123218 w 22123218"/>
              <a:gd name="connsiteY49" fmla="*/ 8318605 h 13116472"/>
              <a:gd name="connsiteX50" fmla="*/ 22123218 w 22123218"/>
              <a:gd name="connsiteY50" fmla="*/ 8877781 h 13116472"/>
              <a:gd name="connsiteX51" fmla="*/ 22123218 w 22123218"/>
              <a:gd name="connsiteY51" fmla="*/ 9436956 h 13116472"/>
              <a:gd name="connsiteX52" fmla="*/ 22123218 w 22123218"/>
              <a:gd name="connsiteY52" fmla="*/ 10127297 h 13116472"/>
              <a:gd name="connsiteX53" fmla="*/ 22123218 w 22123218"/>
              <a:gd name="connsiteY53" fmla="*/ 10948802 h 13116472"/>
              <a:gd name="connsiteX54" fmla="*/ 22123218 w 22123218"/>
              <a:gd name="connsiteY54" fmla="*/ 11770308 h 13116472"/>
              <a:gd name="connsiteX55" fmla="*/ 22123218 w 22123218"/>
              <a:gd name="connsiteY55" fmla="*/ 13116472 h 13116472"/>
              <a:gd name="connsiteX56" fmla="*/ 20989403 w 22123218"/>
              <a:gd name="connsiteY56" fmla="*/ 13116472 h 13116472"/>
              <a:gd name="connsiteX57" fmla="*/ 20740517 w 22123218"/>
              <a:gd name="connsiteY57" fmla="*/ 13116472 h 13116472"/>
              <a:gd name="connsiteX58" fmla="*/ 20049166 w 22123218"/>
              <a:gd name="connsiteY58" fmla="*/ 13116472 h 13116472"/>
              <a:gd name="connsiteX59" fmla="*/ 19136584 w 22123218"/>
              <a:gd name="connsiteY59" fmla="*/ 13116472 h 13116472"/>
              <a:gd name="connsiteX60" fmla="*/ 18002769 w 22123218"/>
              <a:gd name="connsiteY60" fmla="*/ 13116472 h 13116472"/>
              <a:gd name="connsiteX61" fmla="*/ 17090186 w 22123218"/>
              <a:gd name="connsiteY61" fmla="*/ 13116472 h 13116472"/>
              <a:gd name="connsiteX62" fmla="*/ 15956371 w 22123218"/>
              <a:gd name="connsiteY62" fmla="*/ 13116472 h 13116472"/>
              <a:gd name="connsiteX63" fmla="*/ 15043788 w 22123218"/>
              <a:gd name="connsiteY63" fmla="*/ 13116472 h 13116472"/>
              <a:gd name="connsiteX64" fmla="*/ 14794902 w 22123218"/>
              <a:gd name="connsiteY64" fmla="*/ 13116472 h 13116472"/>
              <a:gd name="connsiteX65" fmla="*/ 13882319 w 22123218"/>
              <a:gd name="connsiteY65" fmla="*/ 13116472 h 13116472"/>
              <a:gd name="connsiteX66" fmla="*/ 13412201 w 22123218"/>
              <a:gd name="connsiteY66" fmla="*/ 13116472 h 13116472"/>
              <a:gd name="connsiteX67" fmla="*/ 13163315 w 22123218"/>
              <a:gd name="connsiteY67" fmla="*/ 13116472 h 13116472"/>
              <a:gd name="connsiteX68" fmla="*/ 13135661 w 22123218"/>
              <a:gd name="connsiteY68" fmla="*/ 13116472 h 13116472"/>
              <a:gd name="connsiteX69" fmla="*/ 12886774 w 22123218"/>
              <a:gd name="connsiteY69" fmla="*/ 13116472 h 13116472"/>
              <a:gd name="connsiteX70" fmla="*/ 12637888 w 22123218"/>
              <a:gd name="connsiteY70" fmla="*/ 13116472 h 13116472"/>
              <a:gd name="connsiteX71" fmla="*/ 11946538 w 22123218"/>
              <a:gd name="connsiteY71" fmla="*/ 13116472 h 13116472"/>
              <a:gd name="connsiteX72" fmla="*/ 11255187 w 22123218"/>
              <a:gd name="connsiteY72" fmla="*/ 13116472 h 13116472"/>
              <a:gd name="connsiteX73" fmla="*/ 10785069 w 22123218"/>
              <a:gd name="connsiteY73" fmla="*/ 13116472 h 13116472"/>
              <a:gd name="connsiteX74" fmla="*/ 9651254 w 22123218"/>
              <a:gd name="connsiteY74" fmla="*/ 13116472 h 13116472"/>
              <a:gd name="connsiteX75" fmla="*/ 9402368 w 22123218"/>
              <a:gd name="connsiteY75" fmla="*/ 13116472 h 13116472"/>
              <a:gd name="connsiteX76" fmla="*/ 8268553 w 22123218"/>
              <a:gd name="connsiteY76" fmla="*/ 13116472 h 13116472"/>
              <a:gd name="connsiteX77" fmla="*/ 8019667 w 22123218"/>
              <a:gd name="connsiteY77" fmla="*/ 13116472 h 13116472"/>
              <a:gd name="connsiteX78" fmla="*/ 7107084 w 22123218"/>
              <a:gd name="connsiteY78" fmla="*/ 13116472 h 13116472"/>
              <a:gd name="connsiteX79" fmla="*/ 5973269 w 22123218"/>
              <a:gd name="connsiteY79" fmla="*/ 13116472 h 13116472"/>
              <a:gd name="connsiteX80" fmla="*/ 5945615 w 22123218"/>
              <a:gd name="connsiteY80" fmla="*/ 13116472 h 13116472"/>
              <a:gd name="connsiteX81" fmla="*/ 4811800 w 22123218"/>
              <a:gd name="connsiteY81" fmla="*/ 13116472 h 13116472"/>
              <a:gd name="connsiteX82" fmla="*/ 3677985 w 22123218"/>
              <a:gd name="connsiteY82" fmla="*/ 13116472 h 13116472"/>
              <a:gd name="connsiteX83" fmla="*/ 3650331 w 22123218"/>
              <a:gd name="connsiteY83" fmla="*/ 13116472 h 13116472"/>
              <a:gd name="connsiteX84" fmla="*/ 2958980 w 22123218"/>
              <a:gd name="connsiteY84" fmla="*/ 13116472 h 13116472"/>
              <a:gd name="connsiteX85" fmla="*/ 2488862 w 22123218"/>
              <a:gd name="connsiteY85" fmla="*/ 13116472 h 13116472"/>
              <a:gd name="connsiteX86" fmla="*/ 2018744 w 22123218"/>
              <a:gd name="connsiteY86" fmla="*/ 13116472 h 13116472"/>
              <a:gd name="connsiteX87" fmla="*/ 1548625 w 22123218"/>
              <a:gd name="connsiteY87" fmla="*/ 13116472 h 13116472"/>
              <a:gd name="connsiteX88" fmla="*/ 1520971 w 22123218"/>
              <a:gd name="connsiteY88" fmla="*/ 13116472 h 13116472"/>
              <a:gd name="connsiteX89" fmla="*/ 0 w 22123218"/>
              <a:gd name="connsiteY89" fmla="*/ 13116472 h 13116472"/>
              <a:gd name="connsiteX90" fmla="*/ 0 w 22123218"/>
              <a:gd name="connsiteY90" fmla="*/ 12163802 h 13116472"/>
              <a:gd name="connsiteX91" fmla="*/ 0 w 22123218"/>
              <a:gd name="connsiteY91" fmla="*/ 11473461 h 13116472"/>
              <a:gd name="connsiteX92" fmla="*/ 0 w 22123218"/>
              <a:gd name="connsiteY92" fmla="*/ 10520791 h 13116472"/>
              <a:gd name="connsiteX93" fmla="*/ 0 w 22123218"/>
              <a:gd name="connsiteY93" fmla="*/ 9568121 h 13116472"/>
              <a:gd name="connsiteX94" fmla="*/ 0 w 22123218"/>
              <a:gd name="connsiteY94" fmla="*/ 9140110 h 13116472"/>
              <a:gd name="connsiteX95" fmla="*/ 0 w 22123218"/>
              <a:gd name="connsiteY95" fmla="*/ 8580934 h 13116472"/>
              <a:gd name="connsiteX96" fmla="*/ 0 w 22123218"/>
              <a:gd name="connsiteY96" fmla="*/ 7890593 h 13116472"/>
              <a:gd name="connsiteX97" fmla="*/ 0 w 22123218"/>
              <a:gd name="connsiteY97" fmla="*/ 7200253 h 13116472"/>
              <a:gd name="connsiteX98" fmla="*/ 0 w 22123218"/>
              <a:gd name="connsiteY98" fmla="*/ 6378747 h 13116472"/>
              <a:gd name="connsiteX99" fmla="*/ 0 w 22123218"/>
              <a:gd name="connsiteY99" fmla="*/ 5950736 h 13116472"/>
              <a:gd name="connsiteX100" fmla="*/ 0 w 22123218"/>
              <a:gd name="connsiteY100" fmla="*/ 5522725 h 13116472"/>
              <a:gd name="connsiteX101" fmla="*/ 0 w 22123218"/>
              <a:gd name="connsiteY101" fmla="*/ 4570055 h 13116472"/>
              <a:gd name="connsiteX102" fmla="*/ 0 w 22123218"/>
              <a:gd name="connsiteY102" fmla="*/ 3617385 h 13116472"/>
              <a:gd name="connsiteX103" fmla="*/ 0 w 22123218"/>
              <a:gd name="connsiteY103" fmla="*/ 2927044 h 13116472"/>
              <a:gd name="connsiteX104" fmla="*/ 0 w 22123218"/>
              <a:gd name="connsiteY104" fmla="*/ 2630198 h 13116472"/>
              <a:gd name="connsiteX105" fmla="*/ 0 w 22123218"/>
              <a:gd name="connsiteY105" fmla="*/ 2333351 h 13116472"/>
              <a:gd name="connsiteX106" fmla="*/ 0 w 22123218"/>
              <a:gd name="connsiteY106" fmla="*/ 1380681 h 13116472"/>
              <a:gd name="connsiteX107" fmla="*/ 0 w 22123218"/>
              <a:gd name="connsiteY107" fmla="*/ 821505 h 13116472"/>
              <a:gd name="connsiteX108" fmla="*/ 0 w 22123218"/>
              <a:gd name="connsiteY108" fmla="*/ 0 h 131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2123218" h="13116472" extrusionOk="0">
                <a:moveTo>
                  <a:pt x="0" y="0"/>
                </a:moveTo>
                <a:cubicBezTo>
                  <a:pt x="234674" y="-4512"/>
                  <a:pt x="329417" y="11622"/>
                  <a:pt x="470118" y="0"/>
                </a:cubicBezTo>
                <a:cubicBezTo>
                  <a:pt x="610819" y="-11622"/>
                  <a:pt x="486861" y="-1170"/>
                  <a:pt x="497772" y="0"/>
                </a:cubicBezTo>
                <a:cubicBezTo>
                  <a:pt x="508683" y="1170"/>
                  <a:pt x="1125330" y="34857"/>
                  <a:pt x="1631587" y="0"/>
                </a:cubicBezTo>
                <a:cubicBezTo>
                  <a:pt x="2137845" y="-34857"/>
                  <a:pt x="1937078" y="-5394"/>
                  <a:pt x="2101706" y="0"/>
                </a:cubicBezTo>
                <a:cubicBezTo>
                  <a:pt x="2266334" y="5394"/>
                  <a:pt x="2469713" y="-2714"/>
                  <a:pt x="2571824" y="0"/>
                </a:cubicBezTo>
                <a:cubicBezTo>
                  <a:pt x="2673935" y="2714"/>
                  <a:pt x="3342668" y="-11830"/>
                  <a:pt x="3705639" y="0"/>
                </a:cubicBezTo>
                <a:cubicBezTo>
                  <a:pt x="4068610" y="11830"/>
                  <a:pt x="3864272" y="9523"/>
                  <a:pt x="3954525" y="0"/>
                </a:cubicBezTo>
                <a:cubicBezTo>
                  <a:pt x="4044778" y="-9523"/>
                  <a:pt x="4804696" y="32408"/>
                  <a:pt x="5088340" y="0"/>
                </a:cubicBezTo>
                <a:cubicBezTo>
                  <a:pt x="5371985" y="-32408"/>
                  <a:pt x="5858144" y="-1549"/>
                  <a:pt x="6222155" y="0"/>
                </a:cubicBezTo>
                <a:cubicBezTo>
                  <a:pt x="6586166" y="1549"/>
                  <a:pt x="6730995" y="932"/>
                  <a:pt x="6913506" y="0"/>
                </a:cubicBezTo>
                <a:cubicBezTo>
                  <a:pt x="7096017" y="-932"/>
                  <a:pt x="7749692" y="-9063"/>
                  <a:pt x="8047321" y="0"/>
                </a:cubicBezTo>
                <a:cubicBezTo>
                  <a:pt x="8344951" y="9063"/>
                  <a:pt x="8382012" y="-14034"/>
                  <a:pt x="8517439" y="0"/>
                </a:cubicBezTo>
                <a:cubicBezTo>
                  <a:pt x="8652866" y="14034"/>
                  <a:pt x="8824443" y="2766"/>
                  <a:pt x="8987557" y="0"/>
                </a:cubicBezTo>
                <a:cubicBezTo>
                  <a:pt x="9150671" y="-2766"/>
                  <a:pt x="9583648" y="3659"/>
                  <a:pt x="9900140" y="0"/>
                </a:cubicBezTo>
                <a:cubicBezTo>
                  <a:pt x="10216632" y="-3659"/>
                  <a:pt x="10272925" y="8934"/>
                  <a:pt x="10370258" y="0"/>
                </a:cubicBezTo>
                <a:cubicBezTo>
                  <a:pt x="10467591" y="-8934"/>
                  <a:pt x="11118693" y="31074"/>
                  <a:pt x="11504073" y="0"/>
                </a:cubicBezTo>
                <a:cubicBezTo>
                  <a:pt x="11889453" y="-31074"/>
                  <a:pt x="12293752" y="-23806"/>
                  <a:pt x="12637888" y="0"/>
                </a:cubicBezTo>
                <a:cubicBezTo>
                  <a:pt x="12982025" y="23806"/>
                  <a:pt x="13172140" y="15984"/>
                  <a:pt x="13329239" y="0"/>
                </a:cubicBezTo>
                <a:cubicBezTo>
                  <a:pt x="13486338" y="-15984"/>
                  <a:pt x="13674629" y="-12050"/>
                  <a:pt x="13799357" y="0"/>
                </a:cubicBezTo>
                <a:cubicBezTo>
                  <a:pt x="13924085" y="12050"/>
                  <a:pt x="13813577" y="268"/>
                  <a:pt x="13827011" y="0"/>
                </a:cubicBezTo>
                <a:cubicBezTo>
                  <a:pt x="13840445" y="-268"/>
                  <a:pt x="13987205" y="9477"/>
                  <a:pt x="14075897" y="0"/>
                </a:cubicBezTo>
                <a:cubicBezTo>
                  <a:pt x="14164589" y="-9477"/>
                  <a:pt x="14273892" y="-10696"/>
                  <a:pt x="14324784" y="0"/>
                </a:cubicBezTo>
                <a:cubicBezTo>
                  <a:pt x="14375676" y="10696"/>
                  <a:pt x="14635940" y="-20764"/>
                  <a:pt x="14794902" y="0"/>
                </a:cubicBezTo>
                <a:cubicBezTo>
                  <a:pt x="14953864" y="20764"/>
                  <a:pt x="15666046" y="-10714"/>
                  <a:pt x="15928717" y="0"/>
                </a:cubicBezTo>
                <a:cubicBezTo>
                  <a:pt x="16191389" y="10714"/>
                  <a:pt x="16471133" y="-3340"/>
                  <a:pt x="16620068" y="0"/>
                </a:cubicBezTo>
                <a:cubicBezTo>
                  <a:pt x="16769003" y="3340"/>
                  <a:pt x="16881368" y="-4506"/>
                  <a:pt x="17090186" y="0"/>
                </a:cubicBezTo>
                <a:cubicBezTo>
                  <a:pt x="17299004" y="4506"/>
                  <a:pt x="17110399" y="-762"/>
                  <a:pt x="17117840" y="0"/>
                </a:cubicBezTo>
                <a:cubicBezTo>
                  <a:pt x="17125281" y="762"/>
                  <a:pt x="17137806" y="-797"/>
                  <a:pt x="17145494" y="0"/>
                </a:cubicBezTo>
                <a:cubicBezTo>
                  <a:pt x="17153182" y="797"/>
                  <a:pt x="17744633" y="-21960"/>
                  <a:pt x="18058077" y="0"/>
                </a:cubicBezTo>
                <a:cubicBezTo>
                  <a:pt x="18371521" y="21960"/>
                  <a:pt x="18193613" y="4089"/>
                  <a:pt x="18306963" y="0"/>
                </a:cubicBezTo>
                <a:cubicBezTo>
                  <a:pt x="18420313" y="-4089"/>
                  <a:pt x="18933546" y="28012"/>
                  <a:pt x="19440778" y="0"/>
                </a:cubicBezTo>
                <a:cubicBezTo>
                  <a:pt x="19948011" y="-28012"/>
                  <a:pt x="19721803" y="16685"/>
                  <a:pt x="19910896" y="0"/>
                </a:cubicBezTo>
                <a:cubicBezTo>
                  <a:pt x="20099989" y="-16685"/>
                  <a:pt x="19932479" y="1152"/>
                  <a:pt x="19938550" y="0"/>
                </a:cubicBezTo>
                <a:cubicBezTo>
                  <a:pt x="19944621" y="-1152"/>
                  <a:pt x="20608411" y="-31537"/>
                  <a:pt x="20851133" y="0"/>
                </a:cubicBezTo>
                <a:cubicBezTo>
                  <a:pt x="21093855" y="31537"/>
                  <a:pt x="21046436" y="-1647"/>
                  <a:pt x="21100019" y="0"/>
                </a:cubicBezTo>
                <a:cubicBezTo>
                  <a:pt x="21153602" y="1647"/>
                  <a:pt x="21650795" y="6081"/>
                  <a:pt x="22123218" y="0"/>
                </a:cubicBezTo>
                <a:cubicBezTo>
                  <a:pt x="22092082" y="418827"/>
                  <a:pt x="22168151" y="724981"/>
                  <a:pt x="22123218" y="952670"/>
                </a:cubicBezTo>
                <a:cubicBezTo>
                  <a:pt x="22078286" y="1180359"/>
                  <a:pt x="22114536" y="1285046"/>
                  <a:pt x="22123218" y="1380681"/>
                </a:cubicBezTo>
                <a:cubicBezTo>
                  <a:pt x="22131900" y="1476316"/>
                  <a:pt x="22156863" y="1921163"/>
                  <a:pt x="22123218" y="2202187"/>
                </a:cubicBezTo>
                <a:cubicBezTo>
                  <a:pt x="22089573" y="2483211"/>
                  <a:pt x="22144590" y="2517665"/>
                  <a:pt x="22123218" y="2630198"/>
                </a:cubicBezTo>
                <a:cubicBezTo>
                  <a:pt x="22101846" y="2742731"/>
                  <a:pt x="22142657" y="3114830"/>
                  <a:pt x="22123218" y="3320538"/>
                </a:cubicBezTo>
                <a:cubicBezTo>
                  <a:pt x="22103779" y="3526246"/>
                  <a:pt x="22122903" y="3801981"/>
                  <a:pt x="22123218" y="4142044"/>
                </a:cubicBezTo>
                <a:cubicBezTo>
                  <a:pt x="22123533" y="4482107"/>
                  <a:pt x="22130924" y="4377112"/>
                  <a:pt x="22123218" y="4438890"/>
                </a:cubicBezTo>
                <a:cubicBezTo>
                  <a:pt x="22115512" y="4500668"/>
                  <a:pt x="22119021" y="4611158"/>
                  <a:pt x="22123218" y="4735737"/>
                </a:cubicBezTo>
                <a:cubicBezTo>
                  <a:pt x="22127415" y="4860316"/>
                  <a:pt x="22078138" y="5347155"/>
                  <a:pt x="22123218" y="5688407"/>
                </a:cubicBezTo>
                <a:cubicBezTo>
                  <a:pt x="22168299" y="6029659"/>
                  <a:pt x="22112968" y="6183028"/>
                  <a:pt x="22123218" y="6378747"/>
                </a:cubicBezTo>
                <a:cubicBezTo>
                  <a:pt x="22133468" y="6574466"/>
                  <a:pt x="22128263" y="6565386"/>
                  <a:pt x="22123218" y="6675594"/>
                </a:cubicBezTo>
                <a:cubicBezTo>
                  <a:pt x="22118173" y="6785802"/>
                  <a:pt x="22111138" y="7039140"/>
                  <a:pt x="22123218" y="7365935"/>
                </a:cubicBezTo>
                <a:cubicBezTo>
                  <a:pt x="22135298" y="7692730"/>
                  <a:pt x="22102932" y="7899131"/>
                  <a:pt x="22123218" y="8318605"/>
                </a:cubicBezTo>
                <a:cubicBezTo>
                  <a:pt x="22143505" y="8738079"/>
                  <a:pt x="22101328" y="8739352"/>
                  <a:pt x="22123218" y="8877781"/>
                </a:cubicBezTo>
                <a:cubicBezTo>
                  <a:pt x="22145108" y="9016210"/>
                  <a:pt x="22146992" y="9262017"/>
                  <a:pt x="22123218" y="9436956"/>
                </a:cubicBezTo>
                <a:cubicBezTo>
                  <a:pt x="22099444" y="9611895"/>
                  <a:pt x="22152082" y="9915166"/>
                  <a:pt x="22123218" y="10127297"/>
                </a:cubicBezTo>
                <a:cubicBezTo>
                  <a:pt x="22094354" y="10339428"/>
                  <a:pt x="22163852" y="10704033"/>
                  <a:pt x="22123218" y="10948802"/>
                </a:cubicBezTo>
                <a:cubicBezTo>
                  <a:pt x="22082584" y="11193571"/>
                  <a:pt x="22096718" y="11376536"/>
                  <a:pt x="22123218" y="11770308"/>
                </a:cubicBezTo>
                <a:cubicBezTo>
                  <a:pt x="22149718" y="12164080"/>
                  <a:pt x="22113777" y="12705286"/>
                  <a:pt x="22123218" y="13116472"/>
                </a:cubicBezTo>
                <a:cubicBezTo>
                  <a:pt x="21560049" y="13098702"/>
                  <a:pt x="21251389" y="13145711"/>
                  <a:pt x="20989403" y="13116472"/>
                </a:cubicBezTo>
                <a:cubicBezTo>
                  <a:pt x="20727417" y="13087233"/>
                  <a:pt x="20823477" y="13125833"/>
                  <a:pt x="20740517" y="13116472"/>
                </a:cubicBezTo>
                <a:cubicBezTo>
                  <a:pt x="20657557" y="13107111"/>
                  <a:pt x="20304353" y="13109362"/>
                  <a:pt x="20049166" y="13116472"/>
                </a:cubicBezTo>
                <a:cubicBezTo>
                  <a:pt x="19793979" y="13123582"/>
                  <a:pt x="19484556" y="13123439"/>
                  <a:pt x="19136584" y="13116472"/>
                </a:cubicBezTo>
                <a:cubicBezTo>
                  <a:pt x="18788612" y="13109505"/>
                  <a:pt x="18425977" y="13137690"/>
                  <a:pt x="18002769" y="13116472"/>
                </a:cubicBezTo>
                <a:cubicBezTo>
                  <a:pt x="17579561" y="13095254"/>
                  <a:pt x="17504083" y="13143195"/>
                  <a:pt x="17090186" y="13116472"/>
                </a:cubicBezTo>
                <a:cubicBezTo>
                  <a:pt x="16676289" y="13089749"/>
                  <a:pt x="16396298" y="13126930"/>
                  <a:pt x="15956371" y="13116472"/>
                </a:cubicBezTo>
                <a:cubicBezTo>
                  <a:pt x="15516445" y="13106014"/>
                  <a:pt x="15330510" y="13115451"/>
                  <a:pt x="15043788" y="13116472"/>
                </a:cubicBezTo>
                <a:cubicBezTo>
                  <a:pt x="14757066" y="13117493"/>
                  <a:pt x="14879323" y="13107114"/>
                  <a:pt x="14794902" y="13116472"/>
                </a:cubicBezTo>
                <a:cubicBezTo>
                  <a:pt x="14710481" y="13125830"/>
                  <a:pt x="14092390" y="13143588"/>
                  <a:pt x="13882319" y="13116472"/>
                </a:cubicBezTo>
                <a:cubicBezTo>
                  <a:pt x="13672248" y="13089356"/>
                  <a:pt x="13585054" y="13127058"/>
                  <a:pt x="13412201" y="13116472"/>
                </a:cubicBezTo>
                <a:cubicBezTo>
                  <a:pt x="13239348" y="13105886"/>
                  <a:pt x="13235641" y="13110262"/>
                  <a:pt x="13163315" y="13116472"/>
                </a:cubicBezTo>
                <a:cubicBezTo>
                  <a:pt x="13090989" y="13122682"/>
                  <a:pt x="13141294" y="13115740"/>
                  <a:pt x="13135661" y="13116472"/>
                </a:cubicBezTo>
                <a:cubicBezTo>
                  <a:pt x="13130028" y="13117204"/>
                  <a:pt x="12988019" y="13121121"/>
                  <a:pt x="12886774" y="13116472"/>
                </a:cubicBezTo>
                <a:cubicBezTo>
                  <a:pt x="12785529" y="13111823"/>
                  <a:pt x="12712241" y="13117337"/>
                  <a:pt x="12637888" y="13116472"/>
                </a:cubicBezTo>
                <a:cubicBezTo>
                  <a:pt x="12563535" y="13115607"/>
                  <a:pt x="12130727" y="13124255"/>
                  <a:pt x="11946538" y="13116472"/>
                </a:cubicBezTo>
                <a:cubicBezTo>
                  <a:pt x="11762349" y="13108690"/>
                  <a:pt x="11547614" y="13135298"/>
                  <a:pt x="11255187" y="13116472"/>
                </a:cubicBezTo>
                <a:cubicBezTo>
                  <a:pt x="10962760" y="13097646"/>
                  <a:pt x="10894126" y="13103950"/>
                  <a:pt x="10785069" y="13116472"/>
                </a:cubicBezTo>
                <a:cubicBezTo>
                  <a:pt x="10676012" y="13128994"/>
                  <a:pt x="10020594" y="13071570"/>
                  <a:pt x="9651254" y="13116472"/>
                </a:cubicBezTo>
                <a:cubicBezTo>
                  <a:pt x="9281915" y="13161374"/>
                  <a:pt x="9455947" y="13115638"/>
                  <a:pt x="9402368" y="13116472"/>
                </a:cubicBezTo>
                <a:cubicBezTo>
                  <a:pt x="9348789" y="13117306"/>
                  <a:pt x="8517106" y="13124047"/>
                  <a:pt x="8268553" y="13116472"/>
                </a:cubicBezTo>
                <a:cubicBezTo>
                  <a:pt x="8020001" y="13108897"/>
                  <a:pt x="8092677" y="13128652"/>
                  <a:pt x="8019667" y="13116472"/>
                </a:cubicBezTo>
                <a:cubicBezTo>
                  <a:pt x="7946657" y="13104292"/>
                  <a:pt x="7362997" y="13139627"/>
                  <a:pt x="7107084" y="13116472"/>
                </a:cubicBezTo>
                <a:cubicBezTo>
                  <a:pt x="6851171" y="13093317"/>
                  <a:pt x="6522381" y="13075074"/>
                  <a:pt x="5973269" y="13116472"/>
                </a:cubicBezTo>
                <a:cubicBezTo>
                  <a:pt x="5424157" y="13157870"/>
                  <a:pt x="5955073" y="13117708"/>
                  <a:pt x="5945615" y="13116472"/>
                </a:cubicBezTo>
                <a:cubicBezTo>
                  <a:pt x="5936157" y="13115236"/>
                  <a:pt x="5219900" y="13127054"/>
                  <a:pt x="4811800" y="13116472"/>
                </a:cubicBezTo>
                <a:cubicBezTo>
                  <a:pt x="4403700" y="13105890"/>
                  <a:pt x="4174725" y="13097299"/>
                  <a:pt x="3677985" y="13116472"/>
                </a:cubicBezTo>
                <a:cubicBezTo>
                  <a:pt x="3181246" y="13135645"/>
                  <a:pt x="3659953" y="13116766"/>
                  <a:pt x="3650331" y="13116472"/>
                </a:cubicBezTo>
                <a:cubicBezTo>
                  <a:pt x="3640709" y="13116178"/>
                  <a:pt x="3283728" y="13149626"/>
                  <a:pt x="2958980" y="13116472"/>
                </a:cubicBezTo>
                <a:cubicBezTo>
                  <a:pt x="2634232" y="13083318"/>
                  <a:pt x="2690701" y="13134955"/>
                  <a:pt x="2488862" y="13116472"/>
                </a:cubicBezTo>
                <a:cubicBezTo>
                  <a:pt x="2287023" y="13097989"/>
                  <a:pt x="2232122" y="13129418"/>
                  <a:pt x="2018744" y="13116472"/>
                </a:cubicBezTo>
                <a:cubicBezTo>
                  <a:pt x="1805366" y="13103526"/>
                  <a:pt x="1724534" y="13134138"/>
                  <a:pt x="1548625" y="13116472"/>
                </a:cubicBezTo>
                <a:cubicBezTo>
                  <a:pt x="1372716" y="13098806"/>
                  <a:pt x="1534593" y="13116733"/>
                  <a:pt x="1520971" y="13116472"/>
                </a:cubicBezTo>
                <a:cubicBezTo>
                  <a:pt x="1507349" y="13116211"/>
                  <a:pt x="502566" y="13139907"/>
                  <a:pt x="0" y="13116472"/>
                </a:cubicBezTo>
                <a:cubicBezTo>
                  <a:pt x="42955" y="12655971"/>
                  <a:pt x="-12245" y="12421979"/>
                  <a:pt x="0" y="12163802"/>
                </a:cubicBezTo>
                <a:cubicBezTo>
                  <a:pt x="12245" y="11905625"/>
                  <a:pt x="-24908" y="11659666"/>
                  <a:pt x="0" y="11473461"/>
                </a:cubicBezTo>
                <a:cubicBezTo>
                  <a:pt x="24908" y="11287256"/>
                  <a:pt x="-33050" y="10774609"/>
                  <a:pt x="0" y="10520791"/>
                </a:cubicBezTo>
                <a:cubicBezTo>
                  <a:pt x="33050" y="10266973"/>
                  <a:pt x="11931" y="9843222"/>
                  <a:pt x="0" y="9568121"/>
                </a:cubicBezTo>
                <a:cubicBezTo>
                  <a:pt x="-11931" y="9293020"/>
                  <a:pt x="9315" y="9282410"/>
                  <a:pt x="0" y="9140110"/>
                </a:cubicBezTo>
                <a:cubicBezTo>
                  <a:pt x="-9315" y="8997810"/>
                  <a:pt x="-13554" y="8785345"/>
                  <a:pt x="0" y="8580934"/>
                </a:cubicBezTo>
                <a:cubicBezTo>
                  <a:pt x="13554" y="8376523"/>
                  <a:pt x="12368" y="8149759"/>
                  <a:pt x="0" y="7890593"/>
                </a:cubicBezTo>
                <a:cubicBezTo>
                  <a:pt x="-12368" y="7631427"/>
                  <a:pt x="-14494" y="7388799"/>
                  <a:pt x="0" y="7200253"/>
                </a:cubicBezTo>
                <a:cubicBezTo>
                  <a:pt x="14494" y="7011707"/>
                  <a:pt x="-15442" y="6726910"/>
                  <a:pt x="0" y="6378747"/>
                </a:cubicBezTo>
                <a:cubicBezTo>
                  <a:pt x="15442" y="6030584"/>
                  <a:pt x="2850" y="6060444"/>
                  <a:pt x="0" y="5950736"/>
                </a:cubicBezTo>
                <a:cubicBezTo>
                  <a:pt x="-2850" y="5841028"/>
                  <a:pt x="-15821" y="5733328"/>
                  <a:pt x="0" y="5522725"/>
                </a:cubicBezTo>
                <a:cubicBezTo>
                  <a:pt x="15821" y="5312122"/>
                  <a:pt x="34028" y="5002993"/>
                  <a:pt x="0" y="4570055"/>
                </a:cubicBezTo>
                <a:cubicBezTo>
                  <a:pt x="-34028" y="4137117"/>
                  <a:pt x="-37528" y="3923651"/>
                  <a:pt x="0" y="3617385"/>
                </a:cubicBezTo>
                <a:cubicBezTo>
                  <a:pt x="37528" y="3311119"/>
                  <a:pt x="-16607" y="3177104"/>
                  <a:pt x="0" y="2927044"/>
                </a:cubicBezTo>
                <a:cubicBezTo>
                  <a:pt x="16607" y="2676984"/>
                  <a:pt x="-8986" y="2724238"/>
                  <a:pt x="0" y="2630198"/>
                </a:cubicBezTo>
                <a:cubicBezTo>
                  <a:pt x="8986" y="2536158"/>
                  <a:pt x="1335" y="2411428"/>
                  <a:pt x="0" y="2333351"/>
                </a:cubicBezTo>
                <a:cubicBezTo>
                  <a:pt x="-1335" y="2255274"/>
                  <a:pt x="3484" y="1697169"/>
                  <a:pt x="0" y="1380681"/>
                </a:cubicBezTo>
                <a:cubicBezTo>
                  <a:pt x="-3484" y="1064193"/>
                  <a:pt x="-2798" y="971847"/>
                  <a:pt x="0" y="821505"/>
                </a:cubicBezTo>
                <a:cubicBezTo>
                  <a:pt x="2798" y="671163"/>
                  <a:pt x="-11519" y="37530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51CD20C8-7CD4-1019-321E-465D0A137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/>
          <a:stretch/>
        </p:blipFill>
        <p:spPr bwMode="auto">
          <a:xfrm>
            <a:off x="59169" y="16294395"/>
            <a:ext cx="13377017" cy="55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4CBE51-AAE2-67BF-55E3-8A3989BF5210}"/>
              </a:ext>
            </a:extLst>
          </p:cNvPr>
          <p:cNvSpPr txBox="1"/>
          <p:nvPr/>
        </p:nvSpPr>
        <p:spPr>
          <a:xfrm>
            <a:off x="11823419" y="2309474"/>
            <a:ext cx="19602223" cy="1092607"/>
          </a:xfrm>
          <a:prstGeom prst="rect">
            <a:avLst/>
          </a:prstGeom>
          <a:solidFill>
            <a:srgbClr val="EEEBE5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6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to edit </a:t>
            </a:r>
            <a:r>
              <a:rPr lang="en-US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6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imgs</a:t>
            </a:r>
            <a:r>
              <a:rPr lang="en-US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63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together?”</a:t>
            </a:r>
          </a:p>
        </p:txBody>
      </p:sp>
      <p:sp>
        <p:nvSpPr>
          <p:cNvPr id="1046" name="Down Arrow 1045">
            <a:extLst>
              <a:ext uri="{FF2B5EF4-FFF2-40B4-BE49-F238E27FC236}">
                <a16:creationId xmlns:a16="http://schemas.microsoft.com/office/drawing/2014/main" id="{49B07260-861E-64E6-EDFF-0BD0ED436D52}"/>
              </a:ext>
            </a:extLst>
          </p:cNvPr>
          <p:cNvSpPr/>
          <p:nvPr/>
        </p:nvSpPr>
        <p:spPr>
          <a:xfrm>
            <a:off x="11350305" y="9336505"/>
            <a:ext cx="1679462" cy="6224644"/>
          </a:xfrm>
          <a:prstGeom prst="downArrow">
            <a:avLst/>
          </a:prstGeom>
          <a:pattFill prst="wd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84DBE-18F4-4721-2B7C-6B322223830E}"/>
              </a:ext>
            </a:extLst>
          </p:cNvPr>
          <p:cNvSpPr txBox="1"/>
          <p:nvPr/>
        </p:nvSpPr>
        <p:spPr>
          <a:xfrm>
            <a:off x="10545210" y="6852720"/>
            <a:ext cx="333240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</a:t>
            </a:r>
          </a:p>
          <a:p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</a:p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86DD52-F79D-31B0-79DA-AE9357EBB7B6}"/>
              </a:ext>
            </a:extLst>
          </p:cNvPr>
          <p:cNvSpPr txBox="1"/>
          <p:nvPr/>
        </p:nvSpPr>
        <p:spPr>
          <a:xfrm rot="16200000">
            <a:off x="9396163" y="11754718"/>
            <a:ext cx="55443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final-state consistent</a:t>
            </a:r>
          </a:p>
        </p:txBody>
      </p:sp>
      <p:sp>
        <p:nvSpPr>
          <p:cNvPr id="1048" name="Down Arrow 1047">
            <a:extLst>
              <a:ext uri="{FF2B5EF4-FFF2-40B4-BE49-F238E27FC236}">
                <a16:creationId xmlns:a16="http://schemas.microsoft.com/office/drawing/2014/main" id="{EA7F56C6-4682-150D-FF13-3DACAE6AFD57}"/>
              </a:ext>
            </a:extLst>
          </p:cNvPr>
          <p:cNvSpPr/>
          <p:nvPr/>
        </p:nvSpPr>
        <p:spPr>
          <a:xfrm rot="16200000">
            <a:off x="23113553" y="-4402834"/>
            <a:ext cx="1548393" cy="16275363"/>
          </a:xfrm>
          <a:prstGeom prst="downArrow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D476AA68-5671-D213-69EC-3D6EF07C6F8F}"/>
              </a:ext>
            </a:extLst>
          </p:cNvPr>
          <p:cNvSpPr txBox="1"/>
          <p:nvPr/>
        </p:nvSpPr>
        <p:spPr>
          <a:xfrm>
            <a:off x="16314150" y="3334180"/>
            <a:ext cx="150248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editing strength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42082056-9EEC-F555-4089-D8309C4D1CD1}"/>
                  </a:ext>
                </a:extLst>
              </p:cNvPr>
              <p:cNvSpPr txBox="1"/>
              <p:nvPr/>
            </p:nvSpPr>
            <p:spPr>
              <a:xfrm>
                <a:off x="5691014" y="11631935"/>
                <a:ext cx="4217428" cy="4062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--</a:t>
                </a:r>
                <a:r>
                  <a:rPr lang="en-US" sz="3800" b="0">
                    <a:latin typeface="Arial" panose="020B0604020202020204" pitchFamily="34" charset="0"/>
                    <a:cs typeface="Arial" panose="020B0604020202020204" pitchFamily="34" charset="0"/>
                  </a:rPr>
                  <a:t> Edit direction: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3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800" i="1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sz="3800" i="1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800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--</a:t>
                </a:r>
                <a:r>
                  <a:rPr lang="en-US" sz="3800" b="0">
                    <a:latin typeface="Arial" panose="020B0604020202020204" pitchFamily="34" charset="0"/>
                    <a:cs typeface="Arial" panose="020B0604020202020204" pitchFamily="34" charset="0"/>
                  </a:rPr>
                  <a:t> Edit w/ strength: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vi-VN" sz="3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3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vi-VN" sz="3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vi-VN" sz="3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vi-VN" sz="3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vi-VN" sz="3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vi-VN" sz="3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vi-VN" sz="3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vi-VN" sz="3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br>
                  <a:rPr lang="en-US" sz="3800" i="1">
                    <a:cs typeface="Arial" panose="020B0604020202020204" pitchFamily="34" charset="0"/>
                  </a:rPr>
                </a:br>
                <a:br>
                  <a:rPr lang="vi-VN" sz="3800" i="1">
                    <a:cs typeface="Arial" panose="020B0604020202020204" pitchFamily="34" charset="0"/>
                  </a:rPr>
                </a:br>
                <a:r>
                  <a:rPr lang="vi-VN" sz="3000" i="1">
                    <a:cs typeface="Arial" panose="020B0604020202020204" pitchFamily="34" charset="0"/>
                  </a:rPr>
                  <a:t>with (</a:t>
                </a:r>
                <a14:m>
                  <m:oMath xmlns:m="http://schemas.openxmlformats.org/officeDocument/2006/math">
                    <m:r>
                      <a:rPr lang="vi-VN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3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/|</m:t>
                    </m:r>
                    <m:d>
                      <m:dPr>
                        <m:begChr m:val="|"/>
                        <m:endChr m:val="|"/>
                        <m:ctrlPr>
                          <a:rPr lang="en-US" sz="3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sz="3000" i="1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42082056-9EEC-F555-4089-D8309C4D1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014" y="11631935"/>
                <a:ext cx="4217428" cy="4062651"/>
              </a:xfrm>
              <a:prstGeom prst="rect">
                <a:avLst/>
              </a:prstGeom>
              <a:blipFill>
                <a:blip r:embed="rId16"/>
                <a:stretch>
                  <a:fillRect l="-4819" t="-2492" r="-2108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6CB60D7-C9EA-E52B-4313-CC0322B663A9}"/>
              </a:ext>
            </a:extLst>
          </p:cNvPr>
          <p:cNvSpPr txBox="1"/>
          <p:nvPr/>
        </p:nvSpPr>
        <p:spPr>
          <a:xfrm>
            <a:off x="19597054" y="20859274"/>
            <a:ext cx="11031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For more, visit: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https://thaoshibe.github.io/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 🌱 !</a:t>
            </a:r>
          </a:p>
        </p:txBody>
      </p:sp>
      <p:pic>
        <p:nvPicPr>
          <p:cNvPr id="27" name="Picture 2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15334DC-0E4C-A68B-E5D9-E8D2D7B8C8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657596" y="19871330"/>
            <a:ext cx="1697125" cy="16971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D89E27-FCB1-B18B-103D-B696D37543B9}"/>
              </a:ext>
            </a:extLst>
          </p:cNvPr>
          <p:cNvSpPr txBox="1"/>
          <p:nvPr/>
        </p:nvSpPr>
        <p:spPr>
          <a:xfrm>
            <a:off x="19444132" y="16983841"/>
            <a:ext cx="129230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Extend to diffusion-based models? 🤔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do we define 'consistency' for free-form edits? 📝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Across-domain transfer? (e.g., human 👱 → dog 🐶)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You name it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🙋‍♀️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90B8E3-4A6B-BA43-C56B-18CFA6CF2D83}"/>
              </a:ext>
            </a:extLst>
          </p:cNvPr>
          <p:cNvSpPr txBox="1"/>
          <p:nvPr/>
        </p:nvSpPr>
        <p:spPr>
          <a:xfrm>
            <a:off x="19710239" y="19361284"/>
            <a:ext cx="10717300" cy="1323439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“Editing one image is cool…</a:t>
            </a:r>
          </a:p>
          <a:p>
            <a:pPr algn="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editing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images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next-level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😎 💯 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2" name="Picture 41" descr="A dog lying on its back&#10;&#10;Description automatically generated">
            <a:extLst>
              <a:ext uri="{FF2B5EF4-FFF2-40B4-BE49-F238E27FC236}">
                <a16:creationId xmlns:a16="http://schemas.microsoft.com/office/drawing/2014/main" id="{225AD9DC-8DBE-E410-B536-56E2A36DAF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104700" y="15245544"/>
            <a:ext cx="2401352" cy="2401352"/>
          </a:xfrm>
          <a:prstGeom prst="rect">
            <a:avLst/>
          </a:prstGeom>
        </p:spPr>
      </p:pic>
      <p:pic>
        <p:nvPicPr>
          <p:cNvPr id="44" name="Picture 43" descr="A dog with its tongue out and a flower on its head&#10;&#10;Description automatically generated">
            <a:extLst>
              <a:ext uri="{FF2B5EF4-FFF2-40B4-BE49-F238E27FC236}">
                <a16:creationId xmlns:a16="http://schemas.microsoft.com/office/drawing/2014/main" id="{B90B8B3B-36CD-F32A-3226-DF240608B7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73" y="-63592"/>
            <a:ext cx="1779158" cy="1779158"/>
          </a:xfrm>
          <a:prstGeom prst="rect">
            <a:avLst/>
          </a:prstGeom>
        </p:spPr>
      </p:pic>
      <p:pic>
        <p:nvPicPr>
          <p:cNvPr id="52" name="Picture 51" descr="A cat looking up at the camera&#10;&#10;Description automatically generated">
            <a:extLst>
              <a:ext uri="{FF2B5EF4-FFF2-40B4-BE49-F238E27FC236}">
                <a16:creationId xmlns:a16="http://schemas.microsoft.com/office/drawing/2014/main" id="{95475FE6-BAAE-3482-355E-CFAE978D80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1126" y="2986972"/>
            <a:ext cx="2181106" cy="21811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1EF62E7-8B91-71E3-13A2-F83BA2EB9266}"/>
              </a:ext>
            </a:extLst>
          </p:cNvPr>
          <p:cNvSpPr txBox="1"/>
          <p:nvPr/>
        </p:nvSpPr>
        <p:spPr>
          <a:xfrm rot="21056858">
            <a:off x="9385002" y="2832844"/>
            <a:ext cx="151051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please~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04BD36-01E4-3393-D40A-7C6E1C6BCC82}"/>
              </a:ext>
            </a:extLst>
          </p:cNvPr>
          <p:cNvGrpSpPr/>
          <p:nvPr/>
        </p:nvGrpSpPr>
        <p:grpSpPr>
          <a:xfrm>
            <a:off x="29019777" y="111228"/>
            <a:ext cx="2301487" cy="2439604"/>
            <a:chOff x="31364969" y="1217056"/>
            <a:chExt cx="2301487" cy="2439604"/>
          </a:xfrm>
        </p:grpSpPr>
        <p:pic>
          <p:nvPicPr>
            <p:cNvPr id="33" name="Picture 32" descr="A cat with a question mark above its head&#10;&#10;Description automatically generated">
              <a:extLst>
                <a:ext uri="{FF2B5EF4-FFF2-40B4-BE49-F238E27FC236}">
                  <a16:creationId xmlns:a16="http://schemas.microsoft.com/office/drawing/2014/main" id="{8E504FFF-BF01-5F76-ABA1-0A09A3CF5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1364969" y="1355173"/>
              <a:ext cx="2301487" cy="230148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967D24-3E8A-20DA-D1B6-AFD0CBC9923C}"/>
                </a:ext>
              </a:extLst>
            </p:cNvPr>
            <p:cNvSpPr txBox="1"/>
            <p:nvPr/>
          </p:nvSpPr>
          <p:spPr>
            <a:xfrm>
              <a:off x="32027725" y="1217056"/>
              <a:ext cx="320294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28CDCD0-85B7-2ABC-03A3-8E35979C6FD2}"/>
              </a:ext>
            </a:extLst>
          </p:cNvPr>
          <p:cNvSpPr txBox="1"/>
          <p:nvPr/>
        </p:nvSpPr>
        <p:spPr>
          <a:xfrm rot="21056858">
            <a:off x="30097044" y="15953364"/>
            <a:ext cx="151051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zzz</a:t>
            </a:r>
          </a:p>
        </p:txBody>
      </p:sp>
    </p:spTree>
    <p:extLst>
      <p:ext uri="{BB962C8B-B14F-4D97-AF65-F5344CB8AC3E}">
        <p14:creationId xmlns:p14="http://schemas.microsoft.com/office/powerpoint/2010/main" val="237485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213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Bradley Hand</vt:lpstr>
      <vt:lpstr>Cambria Math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THAO NGUYEN</cp:lastModifiedBy>
  <cp:revision>3</cp:revision>
  <dcterms:created xsi:type="dcterms:W3CDTF">2024-05-25T13:37:40Z</dcterms:created>
  <dcterms:modified xsi:type="dcterms:W3CDTF">2024-08-16T16:16:19Z</dcterms:modified>
</cp:coreProperties>
</file>